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heme/themeOverride1.xml" ContentType="application/vnd.openxmlformats-officedocument.themeOverr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78788" autoAdjust="0"/>
  </p:normalViewPr>
  <p:slideViewPr>
    <p:cSldViewPr snapToGrid="0" snapToObjects="1">
      <p:cViewPr varScale="1">
        <p:scale>
          <a:sx n="70" d="100"/>
          <a:sy n="70" d="100"/>
        </p:scale>
        <p:origin x="161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 là </a:t>
            </a:r>
            <a:r>
              <a:rPr lang="en-US" dirty="0" err="1" smtClean="0"/>
              <a:t>một</a:t>
            </a:r>
            <a:r>
              <a:rPr lang="vi-VN" dirty="0" smtClean="0"/>
              <a:t> thực thể chứa toàn bộ thông tin xe bus thành 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a:t>
            </a:r>
            <a:r>
              <a:rPr lang="en-US" baseline="0" dirty="0" smtClean="0"/>
              <a:t> d</a:t>
            </a:r>
            <a:r>
              <a:rPr lang="vi-VN" dirty="0" smtClean="0"/>
              <a:t>ể 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dirty="0" smtClean="0"/>
              <a:t>Tôi xin trình bày một số khái niệm.</a:t>
            </a:r>
          </a:p>
          <a:p>
            <a:r>
              <a:rPr lang="vi-VN" sz="2000" dirty="0" smtClean="0"/>
              <a:t>K: số lần chuyển tuyến tối đa </a:t>
            </a:r>
            <a:endParaRPr lang="en-US" sz="2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a:t>
            </a:r>
            <a:r>
              <a:rPr lang="en-US" dirty="0" err="1" smtClean="0"/>
              <a:t>Nguoi</a:t>
            </a:r>
            <a:r>
              <a:rPr lang="en-US" dirty="0" smtClean="0"/>
              <a:t> dung co the </a:t>
            </a:r>
            <a:r>
              <a:rPr lang="en-US" dirty="0" err="1" smtClean="0"/>
              <a:t>tim</a:t>
            </a:r>
            <a:r>
              <a:rPr lang="en-US" dirty="0" smtClean="0"/>
              <a:t> </a:t>
            </a:r>
            <a:r>
              <a:rPr lang="en-US" dirty="0" err="1" smtClean="0"/>
              <a:t>kiem</a:t>
            </a:r>
            <a:r>
              <a:rPr lang="en-US" dirty="0" smtClean="0"/>
              <a:t> bang </a:t>
            </a:r>
            <a:r>
              <a:rPr lang="en-US" dirty="0" err="1" smtClean="0"/>
              <a:t>cach</a:t>
            </a:r>
            <a:r>
              <a:rPr lang="en-US" dirty="0" smtClean="0"/>
              <a:t> go </a:t>
            </a:r>
            <a:r>
              <a:rPr lang="en-US" dirty="0" err="1" smtClean="0"/>
              <a:t>dia</a:t>
            </a:r>
            <a:r>
              <a:rPr lang="en-US" dirty="0" smtClean="0"/>
              <a:t> chi </a:t>
            </a:r>
            <a:r>
              <a:rPr lang="en-US" dirty="0" err="1" smtClean="0"/>
              <a:t>tim</a:t>
            </a:r>
            <a:r>
              <a:rPr lang="en-US" dirty="0" smtClean="0"/>
              <a:t> </a:t>
            </a:r>
            <a:r>
              <a:rPr lang="en-US" dirty="0" err="1" smtClean="0"/>
              <a:t>kiem</a:t>
            </a:r>
            <a:r>
              <a:rPr lang="en-US" dirty="0" smtClean="0"/>
              <a:t> </a:t>
            </a:r>
            <a:r>
              <a:rPr lang="en-US" dirty="0" err="1" smtClean="0"/>
              <a:t>va</a:t>
            </a:r>
            <a:r>
              <a:rPr lang="en-US" baseline="0" dirty="0" smtClean="0"/>
              <a:t> dung autocomplete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34.png"/></Relationships>
</file>

<file path=ppt/slides/_rels/slide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7.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7.png"/></Relationships>
</file>

<file path=ppt/slides/_rels/slide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png"/></Relationships>
</file>

<file path=ppt/slides/_rels/slide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4.png"/></Relationships>
</file>

<file path=ppt/slides/_rels/slide1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4.png"/></Relationships>
</file>

<file path=ppt/slides/_rels/slide1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1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8.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1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6.xml"/><Relationship Id="rId1" Type="http://schemas.openxmlformats.org/officeDocument/2006/relationships/slideLayout" Target="../slideLayouts/slideLayout43.xml"/><Relationship Id="rId4" Type="http://schemas.openxmlformats.org/officeDocument/2006/relationships/image" Target="../media/image64.jpeg"/></Relationships>
</file>

<file path=ppt/slides/_rels/slide1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37.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138.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9.xml"/><Relationship Id="rId1" Type="http://schemas.openxmlformats.org/officeDocument/2006/relationships/slideLayout" Target="../slideLayouts/slideLayout43.xml"/><Relationship Id="rId5" Type="http://schemas.openxmlformats.org/officeDocument/2006/relationships/image" Target="../media/image70.gif"/><Relationship Id="rId4" Type="http://schemas.openxmlformats.org/officeDocument/2006/relationships/image" Target="../media/image69.png"/></Relationships>
</file>

<file path=ppt/slides/_rels/slide1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0.xml"/><Relationship Id="rId1" Type="http://schemas.openxmlformats.org/officeDocument/2006/relationships/slideLayout" Target="../slideLayouts/slideLayout43.xml"/><Relationship Id="rId5" Type="http://schemas.openxmlformats.org/officeDocument/2006/relationships/image" Target="../media/image70.gif"/><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1.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172.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6.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7.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78.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1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79.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0.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1.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2.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3.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4.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5.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6.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7.xml"/><Relationship Id="rId1" Type="http://schemas.openxmlformats.org/officeDocument/2006/relationships/slideLayout" Target="../slideLayouts/slideLayout33.xml"/><Relationship Id="rId5" Type="http://schemas.openxmlformats.org/officeDocument/2006/relationships/image" Target="../media/image82.jpeg"/><Relationship Id="rId4" Type="http://schemas.openxmlformats.org/officeDocument/2006/relationships/image" Target="../media/image81.png"/></Relationships>
</file>

<file path=ppt/slides/_rels/slide2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85.jpeg"/><Relationship Id="rId2" Type="http://schemas.openxmlformats.org/officeDocument/2006/relationships/notesSlide" Target="../notesSlides/notesSlide198.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s>
</file>

<file path=ppt/slides/_rels/slide2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85.jpeg"/><Relationship Id="rId2" Type="http://schemas.openxmlformats.org/officeDocument/2006/relationships/notesSlide" Target="../notesSlides/notesSlide199.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01.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88.png"/></Relationships>
</file>

<file path=ppt/slides/_rels/slide2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3.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4.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5.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7.xml"/><Relationship Id="rId1" Type="http://schemas.openxmlformats.org/officeDocument/2006/relationships/slideLayout" Target="../slideLayouts/slideLayout43.xml"/><Relationship Id="rId4" Type="http://schemas.openxmlformats.org/officeDocument/2006/relationships/image" Target="../media/image89.jpeg"/></Relationships>
</file>

<file path=ppt/slides/_rels/slide2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8.xml"/><Relationship Id="rId1" Type="http://schemas.openxmlformats.org/officeDocument/2006/relationships/slideLayout" Target="../slideLayouts/slideLayout43.xml"/><Relationship Id="rId5" Type="http://schemas.openxmlformats.org/officeDocument/2006/relationships/image" Target="../media/image90.png"/><Relationship Id="rId4" Type="http://schemas.openxmlformats.org/officeDocument/2006/relationships/image" Target="../media/image89.jpeg"/></Relationships>
</file>

<file path=ppt/slides/_rels/slide2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9.xml"/><Relationship Id="rId1" Type="http://schemas.openxmlformats.org/officeDocument/2006/relationships/slideLayout" Target="../slideLayouts/slideLayout4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2.jpeg"/><Relationship Id="rId2" Type="http://schemas.openxmlformats.org/officeDocument/2006/relationships/notesSlide" Target="../notesSlides/notesSlide210.xml"/><Relationship Id="rId1" Type="http://schemas.openxmlformats.org/officeDocument/2006/relationships/slideLayout" Target="../slideLayouts/slideLayout4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93.jpeg"/><Relationship Id="rId2" Type="http://schemas.openxmlformats.org/officeDocument/2006/relationships/notesSlide" Target="../notesSlides/notesSlide211.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94.jpeg"/></Relationships>
</file>

<file path=ppt/slides/_rels/slide25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93.jpeg"/><Relationship Id="rId2" Type="http://schemas.openxmlformats.org/officeDocument/2006/relationships/notesSlide" Target="../notesSlides/notesSlide212.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94.jpeg"/></Relationships>
</file>

<file path=ppt/slides/_rels/slide25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93.jpeg"/><Relationship Id="rId2" Type="http://schemas.openxmlformats.org/officeDocument/2006/relationships/notesSlide" Target="../notesSlides/notesSlide213.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94.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5.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95.png"/></Relationships>
</file>

<file path=ppt/slides/_rels/slide2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9.xml"/><Relationship Id="rId1" Type="http://schemas.openxmlformats.org/officeDocument/2006/relationships/slideLayout" Target="../slideLayouts/slideLayout33.xml"/><Relationship Id="rId4" Type="http://schemas.openxmlformats.org/officeDocument/2006/relationships/image" Target="../media/image97.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221.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10" Type="http://schemas.openxmlformats.org/officeDocument/2006/relationships/image" Target="../media/image98.png"/><Relationship Id="rId4" Type="http://schemas.openxmlformats.org/officeDocument/2006/relationships/image" Target="../media/image9.png"/><Relationship Id="rId9" Type="http://schemas.openxmlformats.org/officeDocument/2006/relationships/image" Target="../media/image88.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jpeg"/><Relationship Id="rId7" Type="http://schemas.openxmlformats.org/officeDocument/2006/relationships/image" Target="../media/image98.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98.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5.jpeg"/><Relationship Id="rId7" Type="http://schemas.openxmlformats.org/officeDocument/2006/relationships/image" Target="../media/image66.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78.png"/></Relationships>
</file>

<file path=ppt/slides/_rels/slide28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5.jpeg"/><Relationship Id="rId7" Type="http://schemas.openxmlformats.org/officeDocument/2006/relationships/image" Target="../media/image66.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37.png"/><Relationship Id="rId10"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67.png"/></Relationships>
</file>

<file path=ppt/slides/_rels/slide28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
        <p:nvSpPr>
          <p:cNvPr id="2" name="Slide Number Placeholder 1"/>
          <p:cNvSpPr>
            <a:spLocks noGrp="1"/>
          </p:cNvSpPr>
          <p:nvPr>
            <p:ph type="sldNum" idx="12"/>
          </p:nvPr>
        </p:nvSpPr>
        <p:spPr/>
        <p:txBody>
          <a:bodyPr/>
          <a:lstStyle/>
          <a:p>
            <a:fld id="{00000000-1234-1234-1234-123412341234}" type="slidenum">
              <a:rPr lang="en" sz="1200" smtClean="0">
                <a:solidFill>
                  <a:schemeClr val="bg1">
                    <a:lumMod val="75000"/>
                  </a:schemeClr>
                </a:solidFill>
              </a:rPr>
              <a:pPr/>
              <a:t>1</a:t>
            </a:fld>
            <a:endParaRPr lang="en" sz="1200" dirty="0">
              <a:solidFill>
                <a:schemeClr val="bg1">
                  <a:lumMod val="75000"/>
                </a:schemeClr>
              </a:solidFill>
            </a:endParaRP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10</a:t>
            </a:r>
            <a:endParaRPr lang="en" sz="1200" dirty="0">
              <a:solidFill>
                <a:schemeClr val="bg1">
                  <a:lumMod val="75000"/>
                </a:schemeClr>
              </a:solidFill>
            </a:endParaRPr>
          </a:p>
        </p:txBody>
      </p:sp>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4" name="Slide Number Placeholder 3"/>
          <p:cNvSpPr>
            <a:spLocks noGrp="1"/>
          </p:cNvSpPr>
          <p:nvPr>
            <p:ph type="sldNum" sz="quarter" idx="12"/>
          </p:nvPr>
        </p:nvSpPr>
        <p:spPr/>
        <p:txBody>
          <a:bodyPr/>
          <a:lstStyle/>
          <a:p>
            <a:fld id="{0E8E0603-4C39-4EF1-A0FE-816FABFA11C3}" type="slidenum">
              <a:rPr lang="en-US" smtClean="0"/>
              <a:t>11</a:t>
            </a:fld>
            <a:endParaRPr lang="en-US" dirty="0"/>
          </a:p>
        </p:txBody>
      </p:sp>
    </p:spTree>
    <p:extLst>
      <p:ext uri="{BB962C8B-B14F-4D97-AF65-F5344CB8AC3E}">
        <p14:creationId xmlns:p14="http://schemas.microsoft.com/office/powerpoint/2010/main" val="3848593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752"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4" y="1446963"/>
            <a:ext cx="7943946" cy="3607358"/>
          </a:xfrm>
          <a:prstGeom prst="rect">
            <a:avLst/>
          </a:prstGeom>
        </p:spPr>
      </p:pic>
      <p:sp>
        <p:nvSpPr>
          <p:cNvPr id="8" name="TextBox 7"/>
          <p:cNvSpPr txBox="1"/>
          <p:nvPr/>
        </p:nvSpPr>
        <p:spPr>
          <a:xfrm>
            <a:off x="0" y="141795"/>
            <a:ext cx="1013611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54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118146"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124</a:t>
            </a:r>
            <a:endParaRPr lang="en-US" sz="1200" dirty="0">
              <a:solidFill>
                <a:schemeClr val="bg1">
                  <a:lumMod val="65000"/>
                </a:schemeClr>
              </a:solidFill>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125</a:t>
            </a:r>
            <a:endParaRPr lang="en-US" sz="1200" dirty="0">
              <a:solidFill>
                <a:schemeClr val="bg1">
                  <a:lumMod val="65000"/>
                </a:schemeClr>
              </a:solidFill>
            </a:endParaRPr>
          </a:p>
        </p:txBody>
      </p:sp>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230848"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126</a:t>
            </a:r>
            <a:endParaRPr lang="en-US" sz="1200" dirty="0">
              <a:solidFill>
                <a:schemeClr val="bg1">
                  <a:lumMod val="65000"/>
                </a:schemeClr>
              </a:solidFill>
            </a:endParaRPr>
          </a:p>
        </p:txBody>
      </p:sp>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127</a:t>
            </a:r>
            <a:endParaRPr lang="en-US" sz="1200" dirty="0">
              <a:solidFill>
                <a:schemeClr val="bg1">
                  <a:lumMod val="65000"/>
                </a:schemeClr>
              </a:solidFill>
            </a:endParaRPr>
          </a:p>
        </p:txBody>
      </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3" name="TextBox 2"/>
          <p:cNvSpPr txBox="1"/>
          <p:nvPr/>
        </p:nvSpPr>
        <p:spPr>
          <a:xfrm>
            <a:off x="5892593" y="5274439"/>
            <a:ext cx="219964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56237"/>
            <a:chOff x="843892" y="3218312"/>
            <a:chExt cx="2438400" cy="2456237"/>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5536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128</a:t>
            </a:r>
            <a:endParaRPr lang="en-US" sz="1200" dirty="0">
              <a:solidFill>
                <a:schemeClr val="bg1">
                  <a:lumMod val="65000"/>
                </a:schemeClr>
              </a:solidFill>
            </a:endParaRPr>
          </a:p>
        </p:txBody>
      </p:sp>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129</a:t>
            </a:r>
            <a:endParaRPr lang="en-US" sz="1200" dirty="0">
              <a:solidFill>
                <a:schemeClr val="bg1">
                  <a:lumMod val="65000"/>
                </a:schemeClr>
              </a:solidFill>
            </a:endParaRPr>
          </a:p>
        </p:txBody>
      </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130</a:t>
            </a:r>
            <a:endParaRPr lang="en-US" sz="1200" dirty="0">
              <a:solidFill>
                <a:schemeClr val="bg1">
                  <a:lumMod val="65000"/>
                </a:schemeClr>
              </a:solidFill>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131</a:t>
            </a:r>
            <a:endParaRPr lang="en-US" sz="1200" dirty="0">
              <a:solidFill>
                <a:schemeClr val="bg1">
                  <a:lumMod val="65000"/>
                </a:schemeClr>
              </a:solidFill>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132</a:t>
            </a:r>
            <a:endParaRPr lang="en-US" sz="1200" dirty="0">
              <a:solidFill>
                <a:schemeClr val="bg1">
                  <a:lumMod val="65000"/>
                </a:scheme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133</a:t>
            </a:r>
            <a:endParaRPr lang="en-US" sz="1200" dirty="0">
              <a:solidFill>
                <a:schemeClr val="bg1">
                  <a:lumMod val="65000"/>
                </a:scheme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134</a:t>
            </a:r>
            <a:endParaRPr lang="en-US" sz="1200" dirty="0">
              <a:solidFill>
                <a:schemeClr val="bg1">
                  <a:lumMod val="65000"/>
                </a:scheme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33"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135</a:t>
            </a:r>
            <a:endParaRPr lang="en-US" sz="1200" dirty="0">
              <a:solidFill>
                <a:schemeClr val="bg1">
                  <a:lumMod val="65000"/>
                </a:scheme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5" name="Slide Number Placeholder 4"/>
          <p:cNvSpPr>
            <a:spLocks noGrp="1"/>
          </p:cNvSpPr>
          <p:nvPr>
            <p:ph type="sldNum" idx="12"/>
          </p:nvPr>
        </p:nvSpPr>
        <p:spPr/>
        <p:txBody>
          <a:bodyPr/>
          <a:lstStyle/>
          <a:p>
            <a:pPr algn="r"/>
            <a:r>
              <a:rPr lang="en-US" sz="1200" dirty="0" smtClean="0">
                <a:solidFill>
                  <a:schemeClr val="bg1">
                    <a:lumMod val="65000"/>
                  </a:schemeClr>
                </a:solidFill>
              </a:rPr>
              <a:t>136</a:t>
            </a:r>
            <a:endParaRPr lang="en-US" sz="1200" dirty="0">
              <a:solidFill>
                <a:schemeClr val="bg1">
                  <a:lumMod val="65000"/>
                </a:schemeClr>
              </a:solidFill>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mbria" pitchFamily="18" charset="0"/>
              </a:rPr>
              <a:t>https:</a:t>
            </a:r>
            <a:r>
              <a:rPr kumimoji="0" lang="en-US" sz="24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2400" b="0" i="0" u="none" strike="noStrike" kern="0" cap="none" spc="0" normalizeH="0" baseline="0" noProof="0" dirty="0">
                <a:ln>
                  <a:noFill/>
                </a:ln>
                <a:solidFill>
                  <a:srgbClr val="FF0000"/>
                </a:solidFill>
                <a:effectLst/>
                <a:uLnTx/>
                <a:uFillTx/>
                <a:latin typeface="Cambria" pitchFamily="18" charset="0"/>
              </a:rPr>
              <a:t>origin</a:t>
            </a:r>
            <a:r>
              <a:rPr kumimoji="0" lang="en-US" sz="2400" b="0" i="0" u="none" strike="noStrike" kern="0" cap="none" spc="0" normalizeH="0" baseline="0" noProof="0" dirty="0">
                <a:ln>
                  <a:noFill/>
                </a:ln>
                <a:solidFill>
                  <a:prstClr val="black"/>
                </a:solidFill>
                <a:effectLst/>
                <a:uLnTx/>
                <a:uFillTx/>
                <a:latin typeface="Cambria" pitchFamily="18" charset="0"/>
              </a:rPr>
              <a:t>=Toronto&amp;</a:t>
            </a:r>
            <a:r>
              <a:rPr kumimoji="0" lang="en-US" sz="2400" b="0" i="0" u="none" strike="noStrike" kern="0" cap="none" spc="0" normalizeH="0" baseline="0" noProof="0" dirty="0">
                <a:ln>
                  <a:noFill/>
                </a:ln>
                <a:solidFill>
                  <a:srgbClr val="FF0000"/>
                </a:solidFill>
                <a:effectLst/>
                <a:uLnTx/>
                <a:uFillTx/>
                <a:latin typeface="Cambria" pitchFamily="18" charset="0"/>
              </a:rPr>
              <a:t>destination</a:t>
            </a:r>
            <a:r>
              <a:rPr kumimoji="0" lang="en-US" sz="2400" b="0" i="0" u="none" strike="noStrike" kern="0" cap="none" spc="0" normalizeH="0" baseline="0" noProof="0" dirty="0">
                <a:ln>
                  <a:noFill/>
                </a:ln>
                <a:solidFill>
                  <a:prstClr val="black"/>
                </a:solidFill>
                <a:effectLst/>
                <a:uLnTx/>
                <a:uFillTx/>
                <a:latin typeface="Cambria" pitchFamily="18" charset="0"/>
              </a:rPr>
              <a:t>=Montreal&amp;key=</a:t>
            </a:r>
            <a:r>
              <a:rPr kumimoji="0" lang="en-US" sz="2400" b="1" i="1" u="none" strike="noStrike" kern="0" cap="none" spc="0" normalizeH="0" baseline="0" noProof="0" dirty="0">
                <a:ln>
                  <a:noFill/>
                </a:ln>
                <a:solidFill>
                  <a:prstClr val="black"/>
                </a:solidFill>
                <a:effectLst/>
                <a:uLnTx/>
                <a:uFillTx/>
                <a:latin typeface="Cambria" pitchFamily="18" charset="0"/>
              </a:rPr>
              <a:t>YOUR_API_KEY</a:t>
            </a:r>
            <a:endParaRPr kumimoji="0" lang="en-US" sz="2400" b="0" i="0" u="none" strike="noStrike" kern="0" cap="none" spc="0" normalizeH="0" baseline="0" noProof="0" dirty="0">
              <a:ln>
                <a:noFill/>
              </a:ln>
              <a:solidFill>
                <a:prstClr val="black"/>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137</a:t>
            </a:r>
            <a:endParaRPr lang="en-US" sz="1200" dirty="0">
              <a:solidFill>
                <a:schemeClr val="bg1">
                  <a:lumMod val="65000"/>
                </a:schemeClr>
              </a:solidFill>
            </a:endParaRPr>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https:</a:t>
            </a:r>
            <a:r>
              <a:rPr kumimoji="0" lang="en-US" sz="20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20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20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2000" b="1" i="1" u="none" strike="noStrike" kern="0" cap="none" spc="0" normalizeH="0" baseline="0" noProof="0" dirty="0">
                <a:ln>
                  <a:noFill/>
                </a:ln>
                <a:solidFill>
                  <a:prstClr val="black"/>
                </a:solidFill>
                <a:effectLst/>
                <a:uLnTx/>
                <a:uFillTx/>
                <a:latin typeface="Cambria" pitchFamily="18" charset="0"/>
              </a:rPr>
              <a:t>YOUR_API_KEY</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p:sp>
        <p:nvSpPr>
          <p:cNvPr id="20" name="Slide Number Placeholder 4"/>
          <p:cNvSpPr>
            <a:spLocks noGrp="1"/>
          </p:cNvSpPr>
          <p:nvPr>
            <p:ph type="sldNum" sz="quarter" idx="12"/>
          </p:nvPr>
        </p:nvSpPr>
        <p:spPr>
          <a:xfrm>
            <a:off x="6702013" y="6444773"/>
            <a:ext cx="2057400" cy="365125"/>
          </a:xfrm>
        </p:spPr>
        <p:txBody>
          <a:bodyPr/>
          <a:lstStyle/>
          <a:p>
            <a:pPr algn="r"/>
            <a:r>
              <a:rPr lang="en-US" sz="1200" dirty="0" smtClean="0">
                <a:solidFill>
                  <a:schemeClr val="bg1">
                    <a:lumMod val="65000"/>
                  </a:schemeClr>
                </a:solidFill>
              </a:rPr>
              <a:t>138</a:t>
            </a:r>
            <a:endParaRPr lang="en-US" sz="1200" dirty="0">
              <a:solidFill>
                <a:schemeClr val="bg1">
                  <a:lumMod val="65000"/>
                </a:schemeClr>
              </a:solidFill>
            </a:endParaRPr>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139</a:t>
            </a:r>
            <a:endParaRPr lang="en-US" sz="1200" dirty="0">
              <a:solidFill>
                <a:schemeClr val="bg1">
                  <a:lumMod val="65000"/>
                </a:schemeClr>
              </a:solidFill>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140</a:t>
            </a:r>
            <a:endParaRPr lang="en-US" sz="1200" dirty="0">
              <a:solidFill>
                <a:schemeClr val="bg1">
                  <a:lumMod val="65000"/>
                </a:schemeClr>
              </a:solidFill>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141</a:t>
            </a:r>
            <a:endParaRPr lang="en-US" sz="1200" dirty="0">
              <a:solidFill>
                <a:schemeClr val="bg1">
                  <a:lumMod val="65000"/>
                </a:schemeClr>
              </a:solidFill>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142</a:t>
            </a:r>
            <a:endParaRPr lang="en-US" sz="1200" dirty="0">
              <a:solidFill>
                <a:schemeClr val="bg1">
                  <a:lumMod val="65000"/>
                </a:schemeClr>
              </a:solidFill>
            </a:endParaRPr>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143</a:t>
            </a:r>
            <a:endParaRPr lang="en-US" sz="1200" dirty="0">
              <a:solidFill>
                <a:schemeClr val="bg1">
                  <a:lumMod val="65000"/>
                </a:schemeClr>
              </a:solidFill>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144</a:t>
            </a:r>
            <a:endParaRPr lang="en-US" sz="1200" dirty="0">
              <a:solidFill>
                <a:schemeClr val="bg1">
                  <a:lumMod val="65000"/>
                </a:schemeClr>
              </a:solidFill>
            </a:endParaRPr>
          </a:p>
        </p:txBody>
      </p:sp>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145</a:t>
            </a:r>
            <a:endParaRPr lang="en-US" sz="1200" dirty="0">
              <a:solidFill>
                <a:schemeClr val="bg1">
                  <a:lumMod val="65000"/>
                </a:schemeClr>
              </a:solidFill>
            </a:endParaRPr>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146</a:t>
            </a:r>
            <a:endParaRPr lang="en-US" sz="1200" dirty="0">
              <a:solidFill>
                <a:schemeClr val="bg1">
                  <a:lumMod val="65000"/>
                </a:schemeClr>
              </a:solidFill>
            </a:endParaRPr>
          </a:p>
        </p:txBody>
      </p: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40135"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2" name="Picture 1"/>
          <p:cNvPicPr>
            <a:picLocks noChangeAspect="1"/>
          </p:cNvPicPr>
          <p:nvPr/>
        </p:nvPicPr>
        <p:blipFill>
          <a:blip r:embed="rId4"/>
          <a:stretch>
            <a:fillRect/>
          </a:stretch>
        </p:blipFill>
        <p:spPr>
          <a:xfrm>
            <a:off x="2572693" y="1936810"/>
            <a:ext cx="2962275" cy="809625"/>
          </a:xfrm>
          <a:prstGeom prst="rect">
            <a:avLst/>
          </a:prstGeom>
        </p:spPr>
      </p:pic>
      <p:sp>
        <p:nvSpPr>
          <p:cNvPr id="3" name="Rectangle 2"/>
          <p:cNvSpPr/>
          <p:nvPr/>
        </p:nvSpPr>
        <p:spPr>
          <a:xfrm>
            <a:off x="2697031" y="1936810"/>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a:endCxn id="7" idx="1"/>
          </p:cNvCxnSpPr>
          <p:nvPr/>
        </p:nvCxnSpPr>
        <p:spPr>
          <a:xfrm>
            <a:off x="5148943" y="2583549"/>
            <a:ext cx="1291192" cy="277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572693" y="2628052"/>
            <a:ext cx="238854" cy="94157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147</a:t>
            </a:r>
            <a:endParaRPr lang="en-US" sz="1200" dirty="0">
              <a:solidFill>
                <a:schemeClr val="bg1">
                  <a:lumMod val="65000"/>
                </a:schemeClr>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374814" y="2099697"/>
            <a:ext cx="1915153" cy="133227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403462" y="2608527"/>
            <a:ext cx="1062652" cy="733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12" name="Rectangle 11"/>
          <p:cNvSpPr/>
          <p:nvPr/>
        </p:nvSpPr>
        <p:spPr>
          <a:xfrm>
            <a:off x="2817473" y="1881943"/>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955537" y="2056077"/>
            <a:ext cx="2447925" cy="552450"/>
          </a:xfrm>
          <a:prstGeom prst="rect">
            <a:avLst/>
          </a:prstGeom>
        </p:spPr>
      </p:pic>
      <p:cxnSp>
        <p:nvCxnSpPr>
          <p:cNvPr id="14" name="Straight Arrow Connector 13"/>
          <p:cNvCxnSpPr/>
          <p:nvPr/>
        </p:nvCxnSpPr>
        <p:spPr>
          <a:xfrm flipV="1">
            <a:off x="2492829" y="2608527"/>
            <a:ext cx="462708" cy="128855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148</a:t>
            </a:r>
            <a:endParaRPr lang="en-US" sz="1200" dirty="0">
              <a:solidFill>
                <a:schemeClr val="bg1">
                  <a:lumMod val="65000"/>
                </a:schemeClr>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61898" y="2099697"/>
            <a:ext cx="1950779" cy="16885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541528" y="2917371"/>
            <a:ext cx="1000786" cy="6640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988828" y="2436784"/>
            <a:ext cx="2552700" cy="581025"/>
          </a:xfrm>
          <a:prstGeom prst="rect">
            <a:avLst/>
          </a:prstGeom>
        </p:spPr>
      </p:pic>
      <p:sp>
        <p:nvSpPr>
          <p:cNvPr id="13" name="Rectangle 12"/>
          <p:cNvSpPr/>
          <p:nvPr/>
        </p:nvSpPr>
        <p:spPr>
          <a:xfrm>
            <a:off x="2988828" y="2360718"/>
            <a:ext cx="2724055" cy="65709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2850124"/>
            <a:ext cx="702911" cy="20221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149</a:t>
            </a:r>
            <a:endParaRPr lang="en-US" sz="1200" dirty="0">
              <a:solidFill>
                <a:schemeClr val="bg1">
                  <a:lumMod val="65000"/>
                </a:schemeClr>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1" y="2099697"/>
            <a:ext cx="1986405" cy="2002198"/>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3175488" y="2591205"/>
            <a:ext cx="2305050" cy="533400"/>
          </a:xfrm>
          <a:prstGeom prst="rect">
            <a:avLst/>
          </a:prstGeom>
        </p:spPr>
      </p:pic>
      <p:sp>
        <p:nvSpPr>
          <p:cNvPr id="13" name="Rectangle 12"/>
          <p:cNvSpPr/>
          <p:nvPr/>
        </p:nvSpPr>
        <p:spPr>
          <a:xfrm>
            <a:off x="3091543" y="2591206"/>
            <a:ext cx="2471057" cy="5334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3026229"/>
            <a:ext cx="840844" cy="11756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268686" y="3026229"/>
            <a:ext cx="977735" cy="8688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150</a:t>
            </a:r>
            <a:endParaRPr lang="en-US" sz="1200" dirty="0">
              <a:solidFill>
                <a:schemeClr val="bg1">
                  <a:lumMod val="65000"/>
                </a:schemeClr>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440130" y="2099697"/>
            <a:ext cx="1998280" cy="2341674"/>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359609" y="2570152"/>
            <a:ext cx="3476625" cy="552450"/>
          </a:xfrm>
          <a:prstGeom prst="rect">
            <a:avLst/>
          </a:prstGeom>
        </p:spPr>
      </p:pic>
      <p:cxnSp>
        <p:nvCxnSpPr>
          <p:cNvPr id="16" name="Straight Arrow Connector 15"/>
          <p:cNvCxnSpPr/>
          <p:nvPr/>
        </p:nvCxnSpPr>
        <p:spPr>
          <a:xfrm flipV="1">
            <a:off x="2577270" y="3026229"/>
            <a:ext cx="318330" cy="221633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2359610" y="2519126"/>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225143" y="2999256"/>
            <a:ext cx="1282337" cy="12069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151</a:t>
            </a:r>
            <a:endParaRPr lang="en-US" sz="1200" dirty="0">
              <a:solidFill>
                <a:schemeClr val="bg1">
                  <a:lumMod val="65000"/>
                </a:schemeClr>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998280" cy="2721685"/>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2356485" y="2535971"/>
            <a:ext cx="3409950" cy="638175"/>
          </a:xfrm>
          <a:prstGeom prst="rect">
            <a:avLst/>
          </a:prstGeom>
        </p:spPr>
      </p:pic>
      <p:sp>
        <p:nvSpPr>
          <p:cNvPr id="13" name="Rectangle 12"/>
          <p:cNvSpPr/>
          <p:nvPr/>
        </p:nvSpPr>
        <p:spPr>
          <a:xfrm>
            <a:off x="2127413" y="2570671"/>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88429" y="3053868"/>
            <a:ext cx="846116" cy="13776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2356485" y="3053868"/>
            <a:ext cx="582658" cy="114801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152</a:t>
            </a:r>
            <a:endParaRPr lang="en-US" sz="1200" dirty="0">
              <a:solidFill>
                <a:schemeClr val="bg1">
                  <a:lumMod val="65000"/>
                </a:schemeClr>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342158" y="2099697"/>
            <a:ext cx="2200161" cy="2864189"/>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1837644" y="2526166"/>
            <a:ext cx="4010025" cy="695325"/>
          </a:xfrm>
          <a:prstGeom prst="rect">
            <a:avLst/>
          </a:prstGeom>
        </p:spPr>
      </p:pic>
      <p:cxnSp>
        <p:nvCxnSpPr>
          <p:cNvPr id="9" name="Straight Arrow Connector 8"/>
          <p:cNvCxnSpPr/>
          <p:nvPr/>
        </p:nvCxnSpPr>
        <p:spPr>
          <a:xfrm>
            <a:off x="5116286" y="3091543"/>
            <a:ext cx="1130135" cy="1729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142620" y="3091544"/>
            <a:ext cx="318330" cy="246375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1837644" y="2570671"/>
            <a:ext cx="4010025"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153</a:t>
            </a:r>
            <a:endParaRPr lang="en-US" sz="1200" dirty="0">
              <a:solidFill>
                <a:schemeClr val="bg1">
                  <a:lumMod val="65000"/>
                </a:schemeClr>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154</a:t>
            </a:r>
            <a:endParaRPr lang="en-US" sz="1200" dirty="0">
              <a:solidFill>
                <a:schemeClr val="bg1">
                  <a:lumMod val="65000"/>
                </a:schemeClr>
              </a:solidFill>
            </a:endParaRPr>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155</a:t>
            </a:r>
            <a:endParaRPr lang="en-US" sz="1200" dirty="0">
              <a:solidFill>
                <a:schemeClr val="bg1">
                  <a:lumMod val="65000"/>
                </a:schemeClr>
              </a:solidFill>
            </a:endParaRPr>
          </a:p>
        </p:txBody>
      </p: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263" y="2091004"/>
            <a:ext cx="2811780" cy="769620"/>
          </a:xfrm>
          <a:prstGeom prst="rect">
            <a:avLst/>
          </a:prstGeom>
        </p:spPr>
      </p:pic>
      <p:sp>
        <p:nvSpPr>
          <p:cNvPr id="8" name="Rectangle 7"/>
          <p:cNvSpPr/>
          <p:nvPr/>
        </p:nvSpPr>
        <p:spPr>
          <a:xfrm>
            <a:off x="2801073" y="2099697"/>
            <a:ext cx="2338086" cy="7609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0" idx="3"/>
          </p:cNvCxnSpPr>
          <p:nvPr/>
        </p:nvCxnSpPr>
        <p:spPr>
          <a:xfrm flipV="1">
            <a:off x="2169656" y="2583549"/>
            <a:ext cx="985283" cy="56334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000263" y="2678561"/>
            <a:ext cx="1273215" cy="19075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156</a:t>
            </a:r>
            <a:endParaRPr lang="en-US" sz="1200" dirty="0">
              <a:solidFill>
                <a:schemeClr val="bg1">
                  <a:lumMod val="65000"/>
                </a:schemeClr>
              </a:solidFill>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577847" y="2167689"/>
            <a:ext cx="3064224" cy="831718"/>
          </a:xfrm>
          <a:prstGeom prst="rect">
            <a:avLst/>
          </a:prstGeom>
        </p:spPr>
      </p:pic>
      <p:sp>
        <p:nvSpPr>
          <p:cNvPr id="12" name="Rectangle 11"/>
          <p:cNvSpPr/>
          <p:nvPr/>
        </p:nvSpPr>
        <p:spPr>
          <a:xfrm>
            <a:off x="2577847" y="2177411"/>
            <a:ext cx="2928515" cy="739411"/>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35929" y="2784026"/>
            <a:ext cx="886741" cy="3273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2093584" y="2784026"/>
            <a:ext cx="1020006" cy="6694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157</a:t>
            </a:r>
            <a:endParaRPr lang="en-US" sz="1200" dirty="0">
              <a:solidFill>
                <a:schemeClr val="bg1">
                  <a:lumMod val="65000"/>
                </a:schemeClr>
              </a:solidFill>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74529" cy="1683064"/>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409967" y="2275065"/>
            <a:ext cx="3130472" cy="656802"/>
          </a:xfrm>
          <a:prstGeom prst="rect">
            <a:avLst/>
          </a:prstGeom>
        </p:spPr>
      </p:pic>
      <p:sp>
        <p:nvSpPr>
          <p:cNvPr id="12" name="Rectangle 11"/>
          <p:cNvSpPr/>
          <p:nvPr/>
        </p:nvSpPr>
        <p:spPr>
          <a:xfrm>
            <a:off x="2297607" y="2263490"/>
            <a:ext cx="3357226" cy="710113"/>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p:cNvCxnSpPr/>
          <p:nvPr/>
        </p:nvCxnSpPr>
        <p:spPr>
          <a:xfrm flipV="1">
            <a:off x="2309182" y="2797688"/>
            <a:ext cx="394268" cy="85536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301205" y="2858947"/>
            <a:ext cx="909590" cy="794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158</a:t>
            </a:r>
            <a:endParaRPr lang="en-US" sz="1200" dirty="0">
              <a:solidFill>
                <a:schemeClr val="bg1">
                  <a:lumMod val="65000"/>
                </a:schemeClr>
              </a:solidFill>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344361" y="2099697"/>
            <a:ext cx="1962654" cy="1960609"/>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16" name="Picture 15"/>
          <p:cNvPicPr>
            <a:picLocks noChangeAspect="1"/>
          </p:cNvPicPr>
          <p:nvPr/>
        </p:nvPicPr>
        <p:blipFill>
          <a:blip r:embed="rId4"/>
          <a:stretch>
            <a:fillRect/>
          </a:stretch>
        </p:blipFill>
        <p:spPr>
          <a:xfrm>
            <a:off x="2744948" y="2315205"/>
            <a:ext cx="2867025" cy="704850"/>
          </a:xfrm>
          <a:prstGeom prst="rect">
            <a:avLst/>
          </a:prstGeom>
        </p:spPr>
      </p:pic>
      <p:cxnSp>
        <p:nvCxnSpPr>
          <p:cNvPr id="9" name="Straight Arrow Connector 8"/>
          <p:cNvCxnSpPr/>
          <p:nvPr/>
        </p:nvCxnSpPr>
        <p:spPr>
          <a:xfrm>
            <a:off x="5463251" y="2824223"/>
            <a:ext cx="881110" cy="1093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407534" y="2824223"/>
            <a:ext cx="535193" cy="9507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430622" y="2286630"/>
            <a:ext cx="349567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159</a:t>
            </a:r>
            <a:endParaRPr lang="en-US" sz="1200" dirty="0">
              <a:solidFill>
                <a:schemeClr val="bg1">
                  <a:lumMod val="65000"/>
                </a:schemeClr>
              </a:solidFill>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27028" cy="2234797"/>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99820" y="2704964"/>
            <a:ext cx="1885950" cy="552450"/>
          </a:xfrm>
          <a:prstGeom prst="rect">
            <a:avLst/>
          </a:prstGeom>
        </p:spPr>
      </p:pic>
      <p:sp>
        <p:nvSpPr>
          <p:cNvPr id="17" name="Rectangle 16"/>
          <p:cNvSpPr/>
          <p:nvPr/>
        </p:nvSpPr>
        <p:spPr>
          <a:xfrm>
            <a:off x="2639025" y="2616893"/>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4572000" y="3257414"/>
            <a:ext cx="1650670" cy="969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817225" y="3257414"/>
            <a:ext cx="1367809" cy="136672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160</a:t>
            </a:r>
            <a:endParaRPr lang="en-US" sz="1200" dirty="0">
              <a:solidFill>
                <a:schemeClr val="bg1">
                  <a:lumMod val="65000"/>
                </a:schemeClr>
              </a:solidFill>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50779" cy="2496054"/>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25970" y="2818111"/>
            <a:ext cx="2867025" cy="704850"/>
          </a:xfrm>
          <a:prstGeom prst="rect">
            <a:avLst/>
          </a:prstGeom>
        </p:spPr>
      </p:pic>
      <p:cxnSp>
        <p:nvCxnSpPr>
          <p:cNvPr id="9" name="Straight Arrow Connector 8"/>
          <p:cNvCxnSpPr/>
          <p:nvPr/>
        </p:nvCxnSpPr>
        <p:spPr>
          <a:xfrm>
            <a:off x="5139159" y="3374072"/>
            <a:ext cx="1083511" cy="1117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002420" y="3374072"/>
            <a:ext cx="1303532" cy="14135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3032558" y="2802089"/>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161</a:t>
            </a:r>
            <a:endParaRPr lang="en-US" sz="1200" dirty="0">
              <a:solidFill>
                <a:schemeClr val="bg1">
                  <a:lumMod val="65000"/>
                </a:schemeClr>
              </a:solidFill>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62654" cy="29295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4965539" y="3007904"/>
            <a:ext cx="1304632" cy="18134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191451" y="2375516"/>
            <a:ext cx="3467100" cy="657225"/>
          </a:xfrm>
          <a:prstGeom prst="rect">
            <a:avLst/>
          </a:prstGeom>
        </p:spPr>
      </p:pic>
      <p:cxnSp>
        <p:nvCxnSpPr>
          <p:cNvPr id="13" name="Straight Arrow Connector 12"/>
          <p:cNvCxnSpPr/>
          <p:nvPr/>
        </p:nvCxnSpPr>
        <p:spPr>
          <a:xfrm flipV="1">
            <a:off x="2191451" y="3007904"/>
            <a:ext cx="574898" cy="2154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2226177" y="2351355"/>
            <a:ext cx="3248650"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162</a:t>
            </a:r>
            <a:endParaRPr lang="en-US" sz="1200" dirty="0">
              <a:solidFill>
                <a:schemeClr val="bg1">
                  <a:lumMod val="65000"/>
                </a:schemeClr>
              </a:solidFill>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069258" y="2203821"/>
            <a:ext cx="2339264" cy="2865889"/>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50478" y="3049642"/>
            <a:ext cx="327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1</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mc:Choice xmlns:a14="http://schemas.microsoft.com/office/drawing/2010/main" Requires="a14">
          <p:sp>
            <p:nvSpPr>
              <p:cNvPr id="34" name="TextBox 33"/>
              <p:cNvSpPr txBox="1"/>
              <p:nvPr/>
            </p:nvSpPr>
            <p:spPr>
              <a:xfrm>
                <a:off x="6138803" y="3071825"/>
                <a:ext cx="288541"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2000" b="0" i="0" u="none" strike="noStrike" kern="0" cap="none" spc="0" normalizeH="0" baseline="0" noProof="0" dirty="0">
                  <a:ln>
                    <a:noFill/>
                  </a:ln>
                  <a:solidFill>
                    <a:prstClr val="black"/>
                  </a:solidFill>
                  <a:effectLst/>
                  <a:uLnTx/>
                  <a:uFillTx/>
                </a:endParaRPr>
              </a:p>
            </p:txBody>
          </p:sp>
        </mc:Choice>
        <mc:Fallback>
          <p:sp>
            <p:nvSpPr>
              <p:cNvPr id="34" name="TextBox 33"/>
              <p:cNvSpPr txBox="1">
                <a:spLocks noRot="1" noChangeAspect="1" noMove="1" noResize="1" noEditPoints="1" noAdjustHandles="1" noChangeArrowheads="1" noChangeShapeType="1" noTextEdit="1"/>
              </p:cNvSpPr>
              <p:nvPr/>
            </p:nvSpPr>
            <p:spPr>
              <a:xfrm>
                <a:off x="6138803" y="3071825"/>
                <a:ext cx="288541" cy="307777"/>
              </a:xfrm>
              <a:prstGeom prst="rect">
                <a:avLst/>
              </a:prstGeom>
              <a:blipFill rotWithShape="0">
                <a:blip r:embed="rId3"/>
                <a:stretch>
                  <a:fillRect l="-10638" r="-12766" b="-4000"/>
                </a:stretch>
              </a:blipFill>
            </p:spPr>
            <p:txBody>
              <a:bodyPr/>
              <a:lstStyle/>
              <a:p>
                <a:r>
                  <a:rPr lang="en-US">
                    <a:noFill/>
                  </a:rPr>
                  <a:t> </a:t>
                </a:r>
              </a:p>
            </p:txBody>
          </p:sp>
        </mc:Fallback>
      </mc:AlternateContent>
      <p:grpSp>
        <p:nvGrpSpPr>
          <p:cNvPr id="13" name="Group 12"/>
          <p:cNvGrpSpPr/>
          <p:nvPr/>
        </p:nvGrpSpPr>
        <p:grpSpPr>
          <a:xfrm>
            <a:off x="6553199" y="2203823"/>
            <a:ext cx="2197261" cy="2865887"/>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163</a:t>
            </a:r>
            <a:endParaRPr lang="en-US" sz="1200" dirty="0">
              <a:solidFill>
                <a:schemeClr val="bg1">
                  <a:lumMod val="65000"/>
                </a:schemeClr>
              </a:solidFill>
            </a:endParaRPr>
          </a:p>
        </p:txBody>
      </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54300" y="1699074"/>
            <a:ext cx="2126848" cy="309284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673752" y="2667000"/>
            <a:ext cx="12124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164</a:t>
            </a:r>
            <a:endParaRPr lang="en-US" sz="1200" dirty="0">
              <a:solidFill>
                <a:schemeClr val="bg1">
                  <a:lumMod val="65000"/>
                </a:schemeClr>
              </a:solidFill>
            </a:endParaRPr>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09286" y="2583549"/>
            <a:ext cx="2670636" cy="280665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083443" y="2438400"/>
            <a:ext cx="5003157" cy="2237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166</a:t>
            </a:r>
            <a:endParaRPr lang="en-US" sz="1200" dirty="0">
              <a:solidFill>
                <a:schemeClr val="bg1">
                  <a:lumMod val="65000"/>
                </a:schemeClr>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2987" y="2583549"/>
            <a:ext cx="2716935" cy="2902851"/>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013995" y="4953965"/>
            <a:ext cx="6291805" cy="13706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300942" y="1621348"/>
            <a:ext cx="2193180" cy="2950652"/>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167</a:t>
            </a:r>
            <a:endParaRPr lang="en-US" sz="1200" dirty="0">
              <a:solidFill>
                <a:schemeClr val="bg1">
                  <a:lumMod val="65000"/>
                </a:schemeClr>
              </a:solidFill>
            </a:endParaRPr>
          </a:p>
        </p:txBody>
      </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2" name="Group 11"/>
          <p:cNvGrpSpPr/>
          <p:nvPr/>
        </p:nvGrpSpPr>
        <p:grpSpPr>
          <a:xfrm>
            <a:off x="251812" y="2333199"/>
            <a:ext cx="2242310" cy="2933282"/>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1905000" y="2438400"/>
            <a:ext cx="5181600" cy="26081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168</a:t>
            </a:r>
            <a:endParaRPr lang="en-US" sz="1200" dirty="0">
              <a:solidFill>
                <a:schemeClr val="bg1">
                  <a:lumMod val="65000"/>
                </a:schemeClr>
              </a:solidFill>
            </a:endParaRPr>
          </a:p>
        </p:txBody>
      </p: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3" name="Group 12"/>
          <p:cNvGrpSpPr/>
          <p:nvPr/>
        </p:nvGrpSpPr>
        <p:grpSpPr>
          <a:xfrm>
            <a:off x="497711" y="2057400"/>
            <a:ext cx="2321689" cy="2989162"/>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562582" y="3124200"/>
            <a:ext cx="5752618" cy="1366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169</a:t>
            </a:r>
            <a:endParaRPr lang="en-US" sz="1200" dirty="0">
              <a:solidFill>
                <a:schemeClr val="bg1">
                  <a:lumMod val="65000"/>
                </a:schemeClr>
              </a:solidFill>
            </a:endParaRPr>
          </a:p>
        </p:txBody>
      </p: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ext uri="{D42A27DB-BD31-4B8C-83A1-F6EECF244321}">
                <p14:modId xmlns:p14="http://schemas.microsoft.com/office/powerpoint/2010/main" val="2925146248"/>
              </p:ext>
            </p:extLst>
          </p:nvPr>
        </p:nvGraphicFramePr>
        <p:xfrm>
          <a:off x="7147697" y="114549"/>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451413" y="2057400"/>
            <a:ext cx="2139387" cy="2873415"/>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2025570" y="4332073"/>
            <a:ext cx="5746830" cy="491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8" name="Group 17"/>
          <p:cNvGrpSpPr/>
          <p:nvPr/>
        </p:nvGrpSpPr>
        <p:grpSpPr>
          <a:xfrm>
            <a:off x="544069" y="2057400"/>
            <a:ext cx="2046731" cy="2850266"/>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1551008" y="4479403"/>
            <a:ext cx="5230792" cy="2449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170</a:t>
            </a:r>
            <a:endParaRPr lang="en-US" sz="1200" dirty="0">
              <a:solidFill>
                <a:schemeClr val="bg1">
                  <a:lumMod val="65000"/>
                </a:schemeClr>
              </a:solidFill>
            </a:endParaRPr>
          </a:p>
        </p:txBody>
      </p: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20" name="Group 19"/>
          <p:cNvGrpSpPr/>
          <p:nvPr/>
        </p:nvGrpSpPr>
        <p:grpSpPr>
          <a:xfrm>
            <a:off x="532435" y="2057400"/>
            <a:ext cx="2058365" cy="2984934"/>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172</a:t>
            </a:r>
            <a:endParaRPr lang="en-US" sz="1200" dirty="0">
              <a:solidFill>
                <a:schemeClr val="bg1">
                  <a:lumMod val="65000"/>
                </a:schemeClr>
              </a:solidFill>
            </a:endParaRPr>
          </a:p>
        </p:txBody>
      </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173</a:t>
            </a:r>
            <a:endParaRPr lang="en-US" sz="1200" dirty="0">
              <a:solidFill>
                <a:schemeClr val="bg1">
                  <a:lumMod val="65000"/>
                </a:schemeClr>
              </a:solidFill>
            </a:endParaRP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 start his trip.</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174</a:t>
            </a:r>
            <a:endParaRPr lang="en-US" sz="1200" dirty="0">
              <a:solidFill>
                <a:schemeClr val="bg1">
                  <a:lumMod val="65000"/>
                </a:schemeClr>
              </a:solidFill>
            </a:endParaRP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2"/>
          </p:nvPr>
        </p:nvSpPr>
        <p:spPr>
          <a:xfrm>
            <a:off x="6629400" y="6393998"/>
            <a:ext cx="2057400" cy="365125"/>
          </a:xfrm>
        </p:spPr>
        <p:txBody>
          <a:bodyPr/>
          <a:lstStyle/>
          <a:p>
            <a:pPr algn="r"/>
            <a:r>
              <a:rPr lang="en-US" sz="1200" dirty="0" smtClean="0">
                <a:solidFill>
                  <a:schemeClr val="bg1">
                    <a:lumMod val="65000"/>
                  </a:schemeClr>
                </a:solidFill>
              </a:rPr>
              <a:t>175</a:t>
            </a:r>
            <a:endParaRPr lang="en-US" sz="1200" dirty="0">
              <a:solidFill>
                <a:schemeClr val="bg1">
                  <a:lumMod val="65000"/>
                </a:schemeClr>
              </a:solidFill>
            </a:endParaRPr>
          </a:p>
        </p:txBody>
      </p:sp>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idx="12"/>
          </p:nvPr>
        </p:nvSpPr>
        <p:spPr/>
        <p:txBody>
          <a:bodyPr/>
          <a:lstStyle/>
          <a:p>
            <a:pPr algn="r"/>
            <a:r>
              <a:rPr lang="en-US" sz="1200" dirty="0" smtClean="0">
                <a:solidFill>
                  <a:schemeClr val="bg1">
                    <a:lumMod val="65000"/>
                  </a:schemeClr>
                </a:solidFill>
              </a:rPr>
              <a:t>176</a:t>
            </a:r>
            <a:endParaRPr lang="en-US" sz="1200" dirty="0">
              <a:solidFill>
                <a:schemeClr val="bg1">
                  <a:lumMod val="65000"/>
                </a:schemeClr>
              </a:solidFill>
            </a:endParaRPr>
          </a:p>
        </p:txBody>
      </p: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177</a:t>
            </a:r>
            <a:endParaRPr lang="en-US" sz="1200" dirty="0">
              <a:solidFill>
                <a:schemeClr val="bg1">
                  <a:lumMod val="65000"/>
                </a:schemeClr>
              </a:solidFill>
            </a:endParaRPr>
          </a:p>
        </p:txBody>
      </p: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dirty="0"/>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ext uri="{D42A27DB-BD31-4B8C-83A1-F6EECF244321}">
                <p14:modId xmlns:p14="http://schemas.microsoft.com/office/powerpoint/2010/main" val="2137016827"/>
              </p:ext>
            </p:extLst>
          </p:nvPr>
        </p:nvGraphicFramePr>
        <p:xfrm>
          <a:off x="6802452" y="1384416"/>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ext uri="{D42A27DB-BD31-4B8C-83A1-F6EECF244321}">
                <p14:modId xmlns:p14="http://schemas.microsoft.com/office/powerpoint/2010/main" val="3539529310"/>
              </p:ext>
            </p:extLst>
          </p:nvPr>
        </p:nvGraphicFramePr>
        <p:xfrm>
          <a:off x="6694205" y="2349666"/>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 sz="1200" smtClean="0">
                <a:solidFill>
                  <a:schemeClr val="bg1">
                    <a:lumMod val="75000"/>
                  </a:schemeClr>
                </a:solidFill>
              </a:rPr>
              <a:pPr/>
              <a:t>2</a:t>
            </a:fld>
            <a:endParaRPr lang="en" sz="1200" dirty="0">
              <a:solidFill>
                <a:schemeClr val="bg1">
                  <a:lumMod val="75000"/>
                </a:schemeClr>
              </a:solidFill>
            </a:endParaRPr>
          </a:p>
        </p:txBody>
      </p:sp>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3" name="Slide Number Placeholder 2"/>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358815" y="2627290"/>
            <a:ext cx="2319368" cy="262358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3597564" y="1606230"/>
            <a:ext cx="5412430" cy="4683833"/>
          </a:xfrm>
          <a:prstGeom prst="rect">
            <a:avLst/>
          </a:prstGeom>
        </p:spPr>
      </p:pic>
      <p:cxnSp>
        <p:nvCxnSpPr>
          <p:cNvPr id="23" name="Straight Arrow Connector 22"/>
          <p:cNvCxnSpPr/>
          <p:nvPr/>
        </p:nvCxnSpPr>
        <p:spPr>
          <a:xfrm flipV="1">
            <a:off x="1423686" y="2193491"/>
            <a:ext cx="2173878" cy="10415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23686" y="2618510"/>
            <a:ext cx="2173878" cy="934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02650" y="3034146"/>
            <a:ext cx="1694914" cy="808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04819" y="3491113"/>
            <a:ext cx="2007424" cy="711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31905" y="4491772"/>
            <a:ext cx="2280338" cy="39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423686" y="4762640"/>
            <a:ext cx="2268638" cy="578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18674" y="5143112"/>
            <a:ext cx="1773650" cy="621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115748" y="2627289"/>
            <a:ext cx="2562436" cy="274336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9147" y="2411974"/>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1736203" y="4566761"/>
            <a:ext cx="25198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4256053" y="3936490"/>
            <a:ext cx="3879849" cy="1260541"/>
          </a:xfrm>
          <a:prstGeom prst="rect">
            <a:avLst/>
          </a:prstGeom>
          <a:ln>
            <a:solidFill>
              <a:schemeClr val="tx1"/>
            </a:solidFill>
          </a:ln>
        </p:spPr>
      </p:pic>
      <p:cxnSp>
        <p:nvCxnSpPr>
          <p:cNvPr id="21" name="Straight Arrow Connector 20"/>
          <p:cNvCxnSpPr>
            <a:stCxn id="18" idx="0"/>
            <a:endCxn id="14" idx="2"/>
          </p:cNvCxnSpPr>
          <p:nvPr/>
        </p:nvCxnSpPr>
        <p:spPr>
          <a:xfrm flipV="1">
            <a:off x="6195978" y="3094553"/>
            <a:ext cx="7330" cy="841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439838" y="2627290"/>
            <a:ext cx="2238345" cy="266234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31899" y="2615715"/>
            <a:ext cx="1909336" cy="106503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909823" y="4240211"/>
            <a:ext cx="2221112" cy="162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130935" y="5607289"/>
            <a:ext cx="4142545" cy="522320"/>
          </a:xfrm>
          <a:prstGeom prst="rect">
            <a:avLst/>
          </a:prstGeom>
          <a:ln>
            <a:solidFill>
              <a:schemeClr val="tx1"/>
            </a:solidFill>
          </a:ln>
        </p:spPr>
      </p:pic>
      <p:sp>
        <p:nvSpPr>
          <p:cNvPr id="19" name="TextBox 18"/>
          <p:cNvSpPr txBox="1"/>
          <p:nvPr/>
        </p:nvSpPr>
        <p:spPr>
          <a:xfrm>
            <a:off x="5312922" y="4334446"/>
            <a:ext cx="1768433"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Chếch</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 sang </a:t>
            </a: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phải</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2" name="Straight Arrow Connector 21"/>
          <p:cNvCxnSpPr>
            <a:stCxn id="16" idx="0"/>
            <a:endCxn id="19" idx="2"/>
          </p:cNvCxnSpPr>
          <p:nvPr/>
        </p:nvCxnSpPr>
        <p:spPr>
          <a:xfrm flipH="1" flipV="1">
            <a:off x="6197139" y="4703778"/>
            <a:ext cx="5069" cy="903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H="1" flipV="1">
            <a:off x="6186567" y="3680746"/>
            <a:ext cx="10572" cy="653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35666" y="2216696"/>
            <a:ext cx="2082256" cy="269097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27585" y="2627294"/>
            <a:ext cx="1978784"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63524" y="3492503"/>
            <a:ext cx="1197176" cy="180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509286" y="2320034"/>
            <a:ext cx="2168897" cy="266801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85458" y="2627294"/>
            <a:ext cx="1920911"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dirty="0"/>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195105" y="2337344"/>
            <a:ext cx="2222817" cy="265134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34987" y="2337344"/>
            <a:ext cx="2071382"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689904" y="3593206"/>
            <a:ext cx="13707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72765"/>
            <a:ext cx="1195979" cy="152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12516" y="2133427"/>
            <a:ext cx="2105406" cy="2751089"/>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50734" y="2627292"/>
            <a:ext cx="1955635"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794076" y="3414532"/>
            <a:ext cx="1266624" cy="1880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81965" y="2274022"/>
            <a:ext cx="2035957" cy="2679943"/>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23413" y="2403953"/>
            <a:ext cx="2082956" cy="173636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86673" y="3593206"/>
            <a:ext cx="1174027"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4140318"/>
            <a:ext cx="1190192" cy="1154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At each turn will have sound notify</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211</a:t>
            </a:r>
            <a:endParaRPr lang="en-US" dirty="0">
              <a:solidFill>
                <a:schemeClr val="bg1">
                  <a:lumMod val="65000"/>
                </a:schemeClr>
              </a:solidFill>
            </a:endParaRPr>
          </a:p>
        </p:txBody>
      </p:sp>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solidFill>
                  <a:schemeClr val="bg1"/>
                </a:solidFill>
                <a:latin typeface="Cambria" pitchFamily="18" charset="0"/>
              </a:rPr>
              <a:t>Solution</a:t>
            </a:r>
            <a:endParaRPr lang="en-US" sz="5400" dirty="0">
              <a:solidFill>
                <a:schemeClr val="bg1"/>
              </a:solidFill>
              <a:latin typeface="Cambria" pitchFamily="18" charset="0"/>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4"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212</a:t>
            </a:r>
            <a:endParaRPr lang="en-US" dirty="0">
              <a:solidFill>
                <a:schemeClr val="bg1">
                  <a:lumMod val="65000"/>
                </a:schemeClr>
              </a:solidFill>
            </a:endParaRPr>
          </a:p>
        </p:txBody>
      </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213</a:t>
            </a:r>
            <a:endParaRPr lang="en-US" sz="1200" dirty="0">
              <a:solidFill>
                <a:schemeClr val="bg1">
                  <a:lumMod val="65000"/>
                </a:schemeClr>
              </a:solidFill>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214</a:t>
            </a:r>
            <a:endParaRPr lang="en-US" sz="1200" dirty="0">
              <a:solidFill>
                <a:schemeClr val="bg1">
                  <a:lumMod val="65000"/>
                </a:schemeClr>
              </a:solidFill>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215</a:t>
            </a:r>
            <a:endParaRPr lang="en-US" sz="1200" dirty="0">
              <a:solidFill>
                <a:schemeClr val="bg1">
                  <a:lumMod val="65000"/>
                </a:schemeClr>
              </a:solidFill>
            </a:endParaRP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216</a:t>
            </a:r>
            <a:endParaRPr lang="en-US" sz="1200" dirty="0">
              <a:solidFill>
                <a:schemeClr val="bg1">
                  <a:lumMod val="65000"/>
                </a:schemeClr>
              </a:solidFill>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217</a:t>
            </a:r>
            <a:endParaRPr lang="en-US" sz="1200" dirty="0">
              <a:solidFill>
                <a:schemeClr val="bg1">
                  <a:lumMod val="65000"/>
                </a:schemeClr>
              </a:solidFill>
            </a:endParaRPr>
          </a:p>
        </p:txBody>
      </p: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218</a:t>
            </a:r>
            <a:endParaRPr lang="en-US" sz="1200" dirty="0">
              <a:solidFill>
                <a:schemeClr val="bg1">
                  <a:lumMod val="65000"/>
                </a:schemeClr>
              </a:solidFill>
            </a:endParaRPr>
          </a:p>
        </p:txBody>
      </p:sp>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219</a:t>
            </a:r>
            <a:endParaRPr lang="en-US" sz="1200" dirty="0">
              <a:solidFill>
                <a:schemeClr val="bg1">
                  <a:lumMod val="65000"/>
                </a:schemeClr>
              </a:solidFill>
            </a:endParaRPr>
          </a:p>
        </p:txBody>
      </p:sp>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ext uri="{D42A27DB-BD31-4B8C-83A1-F6EECF244321}">
                <p14:modId xmlns:p14="http://schemas.microsoft.com/office/powerpoint/2010/main" val="1968979164"/>
              </p:ext>
            </p:extLst>
          </p:nvPr>
        </p:nvGraphicFramePr>
        <p:xfrm>
          <a:off x="6335282" y="6836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220</a:t>
            </a:r>
            <a:endParaRPr lang="en-US" sz="1200" dirty="0">
              <a:solidFill>
                <a:schemeClr val="bg1">
                  <a:lumMod val="65000"/>
                </a:schemeClr>
              </a:solidFill>
            </a:endParaRPr>
          </a:p>
        </p:txBody>
      </p:sp>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221</a:t>
            </a:r>
            <a:endParaRPr lang="en-US" sz="1200" dirty="0">
              <a:solidFill>
                <a:schemeClr val="bg1">
                  <a:lumMod val="65000"/>
                </a:schemeClr>
              </a:solidFill>
            </a:endParaRPr>
          </a:p>
        </p:txBody>
      </p:sp>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222</a:t>
            </a:r>
            <a:endParaRPr lang="en-US" sz="1200" dirty="0">
              <a:solidFill>
                <a:schemeClr val="bg1">
                  <a:lumMod val="65000"/>
                </a:schemeClr>
              </a:solidFill>
            </a:endParaRPr>
          </a:p>
        </p:txBody>
      </p:sp>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81025"/>
            <a:ext cx="7886700" cy="587828"/>
          </a:xfrm>
        </p:spPr>
        <p:txBody>
          <a:bodyPr>
            <a:noAutofit/>
          </a:bodyPr>
          <a:lstStyle/>
          <a:p>
            <a:r>
              <a:rPr lang="en-US" sz="5400" dirty="0" smtClean="0">
                <a:latin typeface="Cambria" charset="0"/>
                <a:ea typeface="Cambria" charset="0"/>
                <a:cs typeface="Cambria" charset="0"/>
              </a:rPr>
              <a:t>Transfer </a:t>
            </a:r>
            <a:r>
              <a:rPr lang="vi-VN" sz="5400" dirty="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6" name="Straight Connector 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70018" y="1512748"/>
            <a:ext cx="6099747" cy="523220"/>
          </a:xfrm>
          <a:prstGeom prst="rect">
            <a:avLst/>
          </a:prstGeom>
          <a:noFill/>
        </p:spPr>
        <p:txBody>
          <a:bodyPr wrap="none" rtlCol="0">
            <a:spAutoFit/>
          </a:bodyPr>
          <a:lstStyle/>
          <a:p>
            <a:pPr lvl="0">
              <a:defRPr/>
            </a:pPr>
            <a:r>
              <a:rPr lang="vi-VN" sz="2800" kern="0" dirty="0">
                <a:solidFill>
                  <a:sysClr val="windowText" lastClr="000000"/>
                </a:solidFill>
                <a:latin typeface="Cambria" charset="0"/>
                <a:ea typeface="Cambria" charset="0"/>
                <a:cs typeface="Cambria" charset="0"/>
              </a:rPr>
              <a:t>1. 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dirty="0"/>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72810" y="2549822"/>
            <a:ext cx="2134066" cy="1802259"/>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249170" y="1475969"/>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549822"/>
            <a:ext cx="2354216" cy="1802259"/>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3358160"/>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
        <p:nvSpPr>
          <p:cNvPr id="20"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1" name="Straight Connector 20"/>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2" name="Picture 2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80213" y="2121565"/>
            <a:ext cx="22266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16948" y="124451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121565"/>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a:off x="4506876" y="2873661"/>
            <a:ext cx="115761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15206" y="4496362"/>
            <a:ext cx="3403485"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stCxn id="38" idx="2"/>
            <a:endCxn id="15" idx="0"/>
          </p:cNvCxnSpPr>
          <p:nvPr/>
        </p:nvCxnSpPr>
        <p:spPr>
          <a:xfrm rot="5400000">
            <a:off x="2316892" y="3419709"/>
            <a:ext cx="676710" cy="1476596"/>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
        <p:nvSpPr>
          <p:cNvPr id="1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0" name="Straight Connector 1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4" name="Picture 23"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70" y="855084"/>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4620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endCxn id="15" idx="0"/>
          </p:cNvCxnSpPr>
          <p:nvPr/>
        </p:nvCxnSpPr>
        <p:spPr>
          <a:xfrm rot="5400000">
            <a:off x="1869891" y="3319412"/>
            <a:ext cx="1264180" cy="113062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361235" y="1646997"/>
            <a:ext cx="2145641" cy="1755960"/>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55279" y="955757"/>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578102" cy="1755958"/>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27325" y="4516812"/>
            <a:ext cx="3618691"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909824" y="4516812"/>
            <a:ext cx="3732851" cy="1689068"/>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548226" y="2288787"/>
            <a:ext cx="1113855" cy="3342194"/>
          </a:xfrm>
          <a:prstGeom prst="bentConnector3">
            <a:avLst>
              <a:gd name="adj1" fmla="val 448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88" y="765551"/>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0913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574913" y="1646997"/>
            <a:ext cx="19319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415603" y="945580"/>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4006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
        <p:nvSpPr>
          <p:cNvPr id="2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5" name="Straight Connector 2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6" name="Picture 2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 y="846870"/>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52915" y="1646997"/>
            <a:ext cx="215396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132914" y="1046248"/>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15396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637398"/>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388962" y="4471157"/>
            <a:ext cx="215396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564255" y="4471157"/>
            <a:ext cx="4431642"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542923" y="5081382"/>
            <a:ext cx="10213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65" y="896794"/>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32474" y="1872161"/>
            <a:ext cx="2157215"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07755" y="105928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547304" y="1872161"/>
            <a:ext cx="2471403" cy="176690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89689" y="25920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875469"/>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746337" y="4621422"/>
            <a:ext cx="2211834" cy="1737736"/>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158198" y="4696321"/>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3991722" y="5530491"/>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09" y="931789"/>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ext uri="{D42A27DB-BD31-4B8C-83A1-F6EECF244321}">
                <p14:modId xmlns:p14="http://schemas.microsoft.com/office/powerpoint/2010/main" val="3370196182"/>
              </p:ext>
            </p:extLst>
          </p:nvPr>
        </p:nvGraphicFramePr>
        <p:xfrm>
          <a:off x="6338321" y="106645"/>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09395" y="1771430"/>
            <a:ext cx="230443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40993" y="1095541"/>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59091" y="1809115"/>
            <a:ext cx="230443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13826" y="24822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6992" y="3682747"/>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050229" y="4405716"/>
            <a:ext cx="230443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54671" y="4391097"/>
            <a:ext cx="4741225"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354660" y="5679906"/>
            <a:ext cx="9000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92" y="979640"/>
            <a:ext cx="1444001" cy="1444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794076" y="1753434"/>
            <a:ext cx="2547977" cy="1792071"/>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698236" y="1010235"/>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49837" y="1701572"/>
            <a:ext cx="2443329" cy="1901635"/>
            <a:chOff x="6520756" y="2416406"/>
            <a:chExt cx="1808323"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75867" y="2575728"/>
            <a:ext cx="1288625" cy="93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572" y="3787839"/>
            <a:ext cx="9512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476572" y="4480768"/>
            <a:ext cx="2443328" cy="1901635"/>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3968899" y="4471156"/>
            <a:ext cx="5026997" cy="1901635"/>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19900" y="6072581"/>
            <a:ext cx="104899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35"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430684" y="1646997"/>
            <a:ext cx="2076192"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35810" y="1001406"/>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38410"/>
            <a:ext cx="2076192" cy="178057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303" y="3689626"/>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598106" y="4268268"/>
            <a:ext cx="2339155" cy="1855520"/>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84178" y="4261204"/>
            <a:ext cx="4489020" cy="2126414"/>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2000" b="1" kern="0" dirty="0" smtClean="0">
                  <a:solidFill>
                    <a:srgbClr val="C00000"/>
                  </a:solidFill>
                  <a:latin typeface="Cambria" pitchFamily="18" charset="0"/>
                  <a:cs typeface="Arial"/>
                  <a:sym typeface="Arial"/>
                  <a:rtl val="0"/>
                </a:rPr>
                <a:t>“time” </a:t>
              </a:r>
              <a:r>
                <a:rPr lang="vi-VN" sz="2000" b="1" kern="0" dirty="0">
                  <a:solidFill>
                    <a:srgbClr val="C00000"/>
                  </a:solidFill>
                  <a:latin typeface="Cambria" pitchFamily="18" charset="0"/>
                  <a:cs typeface="Arial"/>
                  <a:sym typeface="Arial"/>
                  <a:rtl val="0"/>
                </a:rPr>
                <a:t>=&gt; </a:t>
              </a:r>
              <a:r>
                <a:rPr lang="vi-VN" sz="2000" b="1" kern="0" dirty="0" smtClean="0">
                  <a:solidFill>
                    <a:srgbClr val="C00000"/>
                  </a:solidFill>
                  <a:latin typeface="Cambria" pitchFamily="18" charset="0"/>
                  <a:cs typeface="Arial"/>
                  <a:sym typeface="Arial"/>
                  <a:rtl val="0"/>
                </a:rPr>
                <a:t>192015903</a:t>
              </a:r>
              <a:endParaRPr lang="en" sz="20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37261" y="5192361"/>
            <a:ext cx="138442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272755" y="6353561"/>
            <a:ext cx="2057400" cy="365125"/>
          </a:xfrm>
        </p:spPr>
        <p:txBody>
          <a:bodyPr/>
          <a:lstStyle/>
          <a:p>
            <a:fld id="{4A2F9A4F-C4F0-482F-9519-68597CE94F5B}" type="slidenum">
              <a:rPr lang="en-US" smtClean="0"/>
              <a:t>232</a:t>
            </a:fld>
            <a:endParaRPr lang="en-US" dirty="0"/>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5" name="Picture 24"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78"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 name="Straight Arrow Connector 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dirty="0"/>
          </a:p>
        </p:txBody>
      </p:sp>
      <p:sp>
        <p:nvSpPr>
          <p:cNvPr id="1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14" name="Straight Connector 1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5" name="Picture 14"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777292"/>
            <a:ext cx="564414" cy="958249"/>
          </a:xfrm>
          <a:prstGeom prst="rect">
            <a:avLst/>
          </a:prstGeom>
        </p:spPr>
      </p:pic>
      <p:sp>
        <p:nvSpPr>
          <p:cNvPr id="3" name="TextBox 2"/>
          <p:cNvSpPr txBox="1"/>
          <p:nvPr/>
        </p:nvSpPr>
        <p:spPr>
          <a:xfrm>
            <a:off x="2110584" y="3021408"/>
            <a:ext cx="403828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237090" y="4233007"/>
            <a:ext cx="2252386" cy="1751104"/>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648183" y="4233007"/>
            <a:ext cx="4634146" cy="175110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a:xfrm>
            <a:off x="5952720" y="6356355"/>
            <a:ext cx="2562630" cy="467693"/>
          </a:xfrm>
        </p:spPr>
        <p:txBody>
          <a:bodyPr/>
          <a:lstStyle/>
          <a:p>
            <a:fld id="{4A2F9A4F-C4F0-482F-9519-68597CE94F5B}" type="slidenum">
              <a:rPr lang="en-US" smtClean="0"/>
              <a:t>234</a:t>
            </a:fld>
            <a:endParaRPr lang="en-US"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5" name="Straight Arrow Connector 24"/>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0" name="Straight Connector 2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1" name="Picture 30"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 name="TextBox 2"/>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407008" y="4127946"/>
            <a:ext cx="4480750" cy="1775143"/>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291108" y="4127946"/>
            <a:ext cx="2177830" cy="1775143"/>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96948" y="4814416"/>
            <a:ext cx="1394160" cy="1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8" name="Straight Arrow Connector 27"/>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1" name="TextBox 30"/>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3" name="Straight Connector 32"/>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4" name="Picture 33"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3060" y="3862198"/>
            <a:ext cx="4564698" cy="182097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305603" y="3789356"/>
            <a:ext cx="2218633" cy="1820972"/>
            <a:chOff x="6520756" y="2416406"/>
            <a:chExt cx="1808323"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87758" y="4759163"/>
            <a:ext cx="1420280" cy="1139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28" name="TextBox 27"/>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0" name="Straight Arrow Connector 29"/>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extBox 3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3" name="TextBox 32"/>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5" name="Straight Connector 3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6" name="Picture 3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7851" y="3862198"/>
            <a:ext cx="4553123" cy="1855696"/>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67653" y="3866632"/>
            <a:ext cx="2213006" cy="1855696"/>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050974" y="5138977"/>
            <a:ext cx="1416679" cy="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5206" y="3836521"/>
            <a:ext cx="4749893" cy="175152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57950" y="3836521"/>
            <a:ext cx="2308644" cy="1751524"/>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4965099" y="5369861"/>
            <a:ext cx="14928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13553" y="4819829"/>
            <a:ext cx="2348623" cy="1731442"/>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60779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473730"/>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27483" y="4161005"/>
            <a:ext cx="17652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423127"/>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1" name="TextBox 30"/>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3" name="Straight Arrow Connector 32"/>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5" name="TextBox 34"/>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8" name="Straight Connector 37"/>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9" name="Picture 38"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ext uri="{D42A27DB-BD31-4B8C-83A1-F6EECF244321}">
                <p14:modId xmlns:p14="http://schemas.microsoft.com/office/powerpoint/2010/main" val="1272365740"/>
              </p:ext>
            </p:extLst>
          </p:nvPr>
        </p:nvGraphicFramePr>
        <p:xfrm>
          <a:off x="6207094" y="105546"/>
          <a:ext cx="1749039" cy="1633103"/>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091020" y="506538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989765"/>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33958" y="4563935"/>
            <a:ext cx="93166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render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1957479" y="4788749"/>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022764" y="4027478"/>
            <a:ext cx="48846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23" y="4489143"/>
            <a:ext cx="1660085" cy="164916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
        <p:nvSpPr>
          <p:cNvPr id="27" name="TextBox 26"/>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2" name="TextBox 31"/>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4" name="Straight Arrow Connector 3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extBox 36"/>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8"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9" name="Straight Connector 38"/>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0" name="Picture 39" descr="http://imshopping.rediff.com/imgshop/800-1280/shopping/pixs/3777/g/greenberry_z8._greenberry-z8-mobile-quad-core-processor-dual-s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2483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243</a:t>
            </a:r>
            <a:endParaRPr lang="en-US" sz="1200" dirty="0">
              <a:solidFill>
                <a:schemeClr val="bg1">
                  <a:lumMod val="65000"/>
                </a:schemeClr>
              </a:solidFill>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244</a:t>
            </a:r>
            <a:endParaRPr lang="en-US" sz="1200" dirty="0">
              <a:solidFill>
                <a:schemeClr val="bg1">
                  <a:lumMod val="65000"/>
                </a:schemeClr>
              </a:solidFill>
            </a:endParaRPr>
          </a:p>
        </p:txBody>
      </p:sp>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
        <p:nvSpPr>
          <p:cNvPr id="3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245</a:t>
            </a:r>
            <a:endParaRPr lang="en-US" sz="1200" dirty="0">
              <a:solidFill>
                <a:schemeClr val="bg1">
                  <a:lumMod val="65000"/>
                </a:schemeClr>
              </a:solidFill>
            </a:endParaRPr>
          </a:p>
        </p:txBody>
      </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246</a:t>
            </a:r>
            <a:endParaRPr lang="en-US" sz="1200" dirty="0">
              <a:solidFill>
                <a:schemeClr val="bg1">
                  <a:lumMod val="65000"/>
                </a:schemeClr>
              </a:solidFill>
            </a:endParaRPr>
          </a:p>
        </p:txBody>
      </p:sp>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560436"/>
            <a:ext cx="2161576" cy="1717620"/>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TextBox 1"/>
          <p:cNvSpPr txBox="1"/>
          <p:nvPr/>
        </p:nvSpPr>
        <p:spPr>
          <a:xfrm>
            <a:off x="1073734" y="5509082"/>
            <a:ext cx="1409360"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Notifies</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509082"/>
            <a:ext cx="1306768"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Strings</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483094" y="5709137"/>
            <a:ext cx="3616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grpSp>
        <p:nvGrpSpPr>
          <p:cNvPr id="16" name="Group 15"/>
          <p:cNvGrpSpPr/>
          <p:nvPr/>
        </p:nvGrpSpPr>
        <p:grpSpPr>
          <a:xfrm>
            <a:off x="457200" y="3560436"/>
            <a:ext cx="2161576" cy="1717620"/>
            <a:chOff x="6520756" y="2416407"/>
            <a:chExt cx="1808322" cy="1047689"/>
          </a:xfrm>
        </p:grpSpPr>
        <p:sp>
          <p:nvSpPr>
            <p:cNvPr id="17"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18"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9" name="TextBox 18"/>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ext uri="{D42A27DB-BD31-4B8C-83A1-F6EECF244321}">
                <p14:modId xmlns:p14="http://schemas.microsoft.com/office/powerpoint/2010/main" val="2767506128"/>
              </p:ext>
            </p:extLst>
          </p:nvPr>
        </p:nvGraphicFramePr>
        <p:xfrm>
          <a:off x="6019087" y="76911"/>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40011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http://</a:t>
            </a:r>
            <a:r>
              <a:rPr kumimoji="0" lang="en-US" sz="20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2000" b="0" i="0" u="none" strike="noStrike" kern="0" cap="none" spc="0" normalizeH="0" baseline="0" noProof="0" dirty="0" smtClean="0">
                <a:ln>
                  <a:noFill/>
                </a:ln>
                <a:solidFill>
                  <a:srgbClr val="FF0000"/>
                </a:solidFill>
                <a:effectLst/>
                <a:uLnTx/>
                <a:uFillTx/>
              </a:rPr>
              <a:t>String</a:t>
            </a:r>
            <a:endParaRPr kumimoji="0" lang="en-US" sz="20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258</a:t>
            </a:r>
            <a:endParaRPr lang="en-US" sz="1200" dirty="0">
              <a:solidFill>
                <a:schemeClr val="bg1">
                  <a:lumMod val="65000"/>
                </a:schemeClr>
              </a:solidFill>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259</a:t>
            </a:r>
            <a:endParaRPr lang="en-US" sz="1200" dirty="0">
              <a:solidFill>
                <a:schemeClr val="bg1">
                  <a:lumMod val="65000"/>
                </a:schemeClr>
              </a:solidFill>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ext uri="{D42A27DB-BD31-4B8C-83A1-F6EECF244321}">
                <p14:modId xmlns:p14="http://schemas.microsoft.com/office/powerpoint/2010/main" val="3057434871"/>
              </p:ext>
            </p:extLst>
          </p:nvPr>
        </p:nvGraphicFramePr>
        <p:xfrm>
          <a:off x="6087454" y="85457"/>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5121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is notified when he near next turn</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8125942"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But he passes it and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keeps go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doesn't know that he has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lost then he still drives.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263</a:t>
            </a:r>
            <a:endParaRPr lang="en-US" sz="1200" dirty="0">
              <a:solidFill>
                <a:schemeClr val="bg1">
                  <a:lumMod val="65000"/>
                </a:schemeClr>
              </a:solidFill>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
        <p:nvSpPr>
          <p:cNvPr id="38" name="Slide Number Placeholder 4"/>
          <p:cNvSpPr>
            <a:spLocks noGrp="1"/>
          </p:cNvSpPr>
          <p:nvPr>
            <p:ph type="sldNum" sz="quarter" idx="12"/>
          </p:nvPr>
        </p:nvSpPr>
        <p:spPr>
          <a:xfrm>
            <a:off x="6883430" y="6372227"/>
            <a:ext cx="2057400" cy="365125"/>
          </a:xfrm>
        </p:spPr>
        <p:txBody>
          <a:bodyPr/>
          <a:lstStyle/>
          <a:p>
            <a:pPr algn="r"/>
            <a:r>
              <a:rPr lang="en-US" sz="1200" dirty="0" smtClean="0">
                <a:solidFill>
                  <a:schemeClr val="bg1">
                    <a:lumMod val="65000"/>
                  </a:schemeClr>
                </a:solidFill>
              </a:rPr>
              <a:t>264</a:t>
            </a:r>
            <a:endParaRPr lang="en-US" sz="1200" dirty="0">
              <a:solidFill>
                <a:schemeClr val="bg1">
                  <a:lumMod val="65000"/>
                </a:schemeClr>
              </a:solidFill>
            </a:endParaRPr>
          </a:p>
        </p:txBody>
      </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715473" y="882679"/>
            <a:ext cx="2020121"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Notify: wrong way</a:t>
            </a:r>
            <a:endParaRPr kumimoji="0" lang="en-US" sz="20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rPr>
              <a:t>Notify: right route</a:t>
            </a:r>
            <a:endParaRPr kumimoji="0" lang="en-US" sz="2000" b="0" i="0" u="none" strike="noStrike" kern="0" cap="none" spc="0" normalizeH="0" baseline="0" noProof="0" dirty="0">
              <a:ln>
                <a:noFill/>
              </a:ln>
              <a:solidFill>
                <a:schemeClr val="bg1"/>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279</a:t>
            </a:r>
            <a:endParaRPr lang="en-US" sz="1200" dirty="0">
              <a:solidFill>
                <a:schemeClr val="bg1">
                  <a:lumMod val="65000"/>
                </a:schemeClr>
              </a:solidFill>
            </a:endParaRPr>
          </a:p>
        </p:txBody>
      </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280</a:t>
            </a:r>
            <a:endParaRPr lang="en-US" sz="1200" dirty="0">
              <a:solidFill>
                <a:schemeClr val="bg1">
                  <a:lumMod val="65000"/>
                </a:schemeClr>
              </a:solidFill>
            </a:endParaRPr>
          </a:p>
        </p:txBody>
      </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281</a:t>
            </a:r>
            <a:endParaRPr lang="en-US" sz="1200" dirty="0">
              <a:solidFill>
                <a:schemeClr val="bg1">
                  <a:lumMod val="65000"/>
                </a:schemeClr>
              </a:solidFill>
            </a:endParaRPr>
          </a:p>
        </p:txBody>
      </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282</a:t>
            </a:r>
            <a:endParaRPr lang="en-US" sz="1200" dirty="0">
              <a:solidFill>
                <a:schemeClr val="bg1">
                  <a:lumMod val="65000"/>
                </a:schemeClr>
              </a:solidFill>
            </a:endParaRPr>
          </a:p>
        </p:txBody>
      </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283</a:t>
            </a:r>
            <a:endParaRPr lang="en-US" sz="1200" dirty="0">
              <a:solidFill>
                <a:schemeClr val="bg1">
                  <a:lumMod val="65000"/>
                </a:schemeClr>
              </a:solidFill>
            </a:endParaRPr>
          </a:p>
        </p:txBody>
      </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284</a:t>
            </a:r>
            <a:endParaRPr lang="en-US" sz="1200" dirty="0">
              <a:solidFill>
                <a:schemeClr val="bg1">
                  <a:lumMod val="65000"/>
                </a:schemeClr>
              </a:solidFill>
            </a:endParaRPr>
          </a:p>
        </p:txBody>
      </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285</a:t>
            </a:r>
            <a:endParaRPr lang="en-US" sz="1200" dirty="0">
              <a:solidFill>
                <a:schemeClr val="bg1">
                  <a:lumMod val="65000"/>
                </a:schemeClr>
              </a:solidFill>
            </a:endParaRPr>
          </a:p>
        </p:txBody>
      </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286</a:t>
            </a:r>
            <a:endParaRPr lang="en-US" sz="1200" dirty="0">
              <a:solidFill>
                <a:schemeClr val="bg1">
                  <a:lumMod val="65000"/>
                </a:schemeClr>
              </a:solidFill>
            </a:endParaRPr>
          </a:p>
        </p:txBody>
      </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287</a:t>
            </a:r>
            <a:endParaRPr lang="en-US" sz="1200" dirty="0">
              <a:solidFill>
                <a:schemeClr val="bg1">
                  <a:lumMod val="65000"/>
                </a:schemeClr>
              </a:solidFill>
            </a:endParaRPr>
          </a:p>
        </p:txBody>
      </p:sp>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289</a:t>
            </a:r>
            <a:endParaRPr lang="en-US" sz="1200" dirty="0">
              <a:solidFill>
                <a:schemeClr val="bg1">
                  <a:lumMod val="65000"/>
                </a:schemeClr>
              </a:solidFill>
            </a:endParaRPr>
          </a:p>
        </p:txBody>
      </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2860237"/>
              </p:ext>
            </p:extLst>
          </p:nvPr>
        </p:nvGraphicFramePr>
        <p:xfrm>
          <a:off x="6257302" y="94003"/>
          <a:ext cx="1808861" cy="7924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PathInfoNo</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290</a:t>
            </a:r>
            <a:endParaRPr lang="en-US" sz="1200" dirty="0">
              <a:solidFill>
                <a:schemeClr val="bg1">
                  <a:lumMod val="65000"/>
                </a:schemeClr>
              </a:solidFill>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27194" y="6388102"/>
            <a:ext cx="2057400" cy="365125"/>
          </a:xfrm>
        </p:spPr>
        <p:txBody>
          <a:bodyPr/>
          <a:lstStyle/>
          <a:p>
            <a:pPr algn="r"/>
            <a:r>
              <a:rPr lang="en-US" sz="1200" dirty="0" smtClean="0">
                <a:solidFill>
                  <a:schemeClr val="bg1">
                    <a:lumMod val="65000"/>
                  </a:schemeClr>
                </a:solidFill>
              </a:rPr>
              <a:t>291</a:t>
            </a:r>
            <a:endParaRPr lang="en-US" sz="1200" dirty="0">
              <a:solidFill>
                <a:schemeClr val="bg1">
                  <a:lumMod val="65000"/>
                </a:schemeClr>
              </a:solidFill>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51864" y="6398988"/>
            <a:ext cx="2057400" cy="365125"/>
          </a:xfrm>
        </p:spPr>
        <p:txBody>
          <a:bodyPr/>
          <a:lstStyle/>
          <a:p>
            <a:pPr algn="r"/>
            <a:r>
              <a:rPr lang="en-US" sz="1200" dirty="0" smtClean="0">
                <a:solidFill>
                  <a:schemeClr val="bg1">
                    <a:lumMod val="65000"/>
                  </a:schemeClr>
                </a:solidFill>
              </a:rPr>
              <a:t>292</a:t>
            </a:r>
            <a:endParaRPr lang="en-US" sz="1200" dirty="0">
              <a:solidFill>
                <a:schemeClr val="bg1">
                  <a:lumMod val="65000"/>
                </a:schemeClr>
              </a:solidFill>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800672" y="6377216"/>
            <a:ext cx="2057400" cy="365125"/>
          </a:xfrm>
        </p:spPr>
        <p:txBody>
          <a:bodyPr/>
          <a:lstStyle/>
          <a:p>
            <a:pPr algn="r"/>
            <a:r>
              <a:rPr lang="en-US" sz="1200" dirty="0" smtClean="0">
                <a:solidFill>
                  <a:schemeClr val="bg1">
                    <a:lumMod val="65000"/>
                  </a:schemeClr>
                </a:solidFill>
              </a:rPr>
              <a:t>293</a:t>
            </a:r>
            <a:endParaRPr lang="en-US" sz="1200" dirty="0">
              <a:solidFill>
                <a:schemeClr val="bg1">
                  <a:lumMod val="65000"/>
                </a:schemeClr>
              </a:solidFill>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7046566" y="6538913"/>
            <a:ext cx="2057400" cy="365125"/>
          </a:xfrm>
        </p:spPr>
        <p:txBody>
          <a:bodyPr/>
          <a:lstStyle/>
          <a:p>
            <a:pPr algn="r"/>
            <a:r>
              <a:rPr lang="en-US" sz="1200" dirty="0" smtClean="0">
                <a:solidFill>
                  <a:schemeClr val="bg1">
                    <a:lumMod val="65000"/>
                  </a:schemeClr>
                </a:solidFill>
              </a:rPr>
              <a:t>294</a:t>
            </a:r>
            <a:endParaRPr lang="en-US" sz="1200" dirty="0">
              <a:solidFill>
                <a:schemeClr val="bg1">
                  <a:lumMod val="65000"/>
                </a:schemeClr>
              </a:solidFill>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4" name="Slide Number Placeholder 4"/>
          <p:cNvSpPr>
            <a:spLocks noGrp="1"/>
          </p:cNvSpPr>
          <p:nvPr>
            <p:ph type="sldNum" sz="quarter" idx="12"/>
          </p:nvPr>
        </p:nvSpPr>
        <p:spPr>
          <a:xfrm>
            <a:off x="6915150" y="6492875"/>
            <a:ext cx="2057400" cy="365125"/>
          </a:xfrm>
        </p:spPr>
        <p:txBody>
          <a:bodyPr/>
          <a:lstStyle/>
          <a:p>
            <a:pPr algn="r"/>
            <a:r>
              <a:rPr lang="en-US" sz="1200" dirty="0" smtClean="0">
                <a:solidFill>
                  <a:schemeClr val="bg1">
                    <a:lumMod val="65000"/>
                  </a:schemeClr>
                </a:solidFill>
              </a:rPr>
              <a:t>296</a:t>
            </a:r>
            <a:endParaRPr lang="en-US" sz="1200" dirty="0">
              <a:solidFill>
                <a:schemeClr val="bg1">
                  <a:lumMod val="65000"/>
                </a:schemeClr>
              </a:solidFill>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5"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3</a:t>
            </a:r>
            <a:endParaRPr lang="en" sz="1200" dirty="0">
              <a:solidFill>
                <a:schemeClr val="bg1">
                  <a:lumMod val="75000"/>
                </a:schemeClr>
              </a:solidFill>
            </a:endParaRPr>
          </a:p>
        </p:txBody>
      </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866678245"/>
              </p:ext>
            </p:extLst>
          </p:nvPr>
        </p:nvGraphicFramePr>
        <p:xfrm>
          <a:off x="6650407" y="75488"/>
          <a:ext cx="1808861" cy="118872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Slide Number Placeholder 8"/>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5172351"/>
              </p:ext>
            </p:extLst>
          </p:nvPr>
        </p:nvGraphicFramePr>
        <p:xfrm>
          <a:off x="7030862" y="1651948"/>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26610227"/>
              </p:ext>
            </p:extLst>
          </p:nvPr>
        </p:nvGraphicFramePr>
        <p:xfrm>
          <a:off x="150472" y="2135868"/>
          <a:ext cx="1605550" cy="1584960"/>
        </p:xfrm>
        <a:graphic>
          <a:graphicData uri="http://schemas.openxmlformats.org/drawingml/2006/table">
            <a:tbl>
              <a:tblPr firstRow="1" bandRow="1">
                <a:tableStyleId>{21E4AEA4-8DFA-4A89-87EB-49C32662AFE0}</a:tableStyleId>
              </a:tblPr>
              <a:tblGrid>
                <a:gridCol w="1605550">
                  <a:extLst>
                    <a:ext uri="{9D8B030D-6E8A-4147-A177-3AD203B41FA5}">
                      <a16:colId xmlns:a16="http://schemas.microsoft.com/office/drawing/2014/main" xmlns="" val="20000"/>
                    </a:ext>
                  </a:extLst>
                </a:gridCol>
              </a:tblGrid>
              <a:tr h="386311">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6311">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6311">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95547">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46695418"/>
              </p:ext>
            </p:extLst>
          </p:nvPr>
        </p:nvGraphicFramePr>
        <p:xfrm>
          <a:off x="3351845" y="1739628"/>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756022" y="2928348"/>
            <a:ext cx="1595823"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722607" y="21059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887362"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672596" y="2621596"/>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5619046" y="2093554"/>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942533"/>
            <a:ext cx="1893597"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99429"/>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25610" y="2621596"/>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15" name="TextBox 14"/>
              <p:cNvSpPr txBox="1"/>
              <p:nvPr/>
            </p:nvSpPr>
            <p:spPr>
              <a:xfrm>
                <a:off x="3103380" y="266288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5" name="TextBox 14"/>
              <p:cNvSpPr txBox="1">
                <a:spLocks noRot="1" noChangeAspect="1" noMove="1" noResize="1" noEditPoints="1" noAdjustHandles="1" noChangeArrowheads="1" noChangeShapeType="1" noTextEdit="1"/>
              </p:cNvSpPr>
              <p:nvPr/>
            </p:nvSpPr>
            <p:spPr>
              <a:xfrm>
                <a:off x="3103380" y="266288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131925" y="269104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7" name="TextBox 16"/>
              <p:cNvSpPr txBox="1">
                <a:spLocks noRot="1" noChangeAspect="1" noMove="1" noResize="1" noEditPoints="1" noAdjustHandles="1" noChangeArrowheads="1" noChangeShapeType="1" noTextEdit="1"/>
              </p:cNvSpPr>
              <p:nvPr/>
            </p:nvSpPr>
            <p:spPr>
              <a:xfrm>
                <a:off x="5131925" y="269104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068928" y="2616720"/>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5" name="Slide Number Placeholder 24"/>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ext uri="{D42A27DB-BD31-4B8C-83A1-F6EECF244321}">
                <p14:modId xmlns:p14="http://schemas.microsoft.com/office/powerpoint/2010/main" val="335406372"/>
              </p:ext>
            </p:extLst>
          </p:nvPr>
        </p:nvGraphicFramePr>
        <p:xfrm>
          <a:off x="3490232" y="343494"/>
          <a:ext cx="1672076" cy="1594491"/>
        </p:xfrm>
        <a:graphic>
          <a:graphicData uri="http://schemas.openxmlformats.org/drawingml/2006/table">
            <a:tbl>
              <a:tblPr firstRow="1" bandRow="1">
                <a:tableStyleId>{21E4AEA4-8DFA-4A89-87EB-49C32662AFE0}</a:tableStyleId>
              </a:tblPr>
              <a:tblGrid>
                <a:gridCol w="1672076">
                  <a:extLst>
                    <a:ext uri="{9D8B030D-6E8A-4147-A177-3AD203B41FA5}">
                      <a16:colId xmlns:a16="http://schemas.microsoft.com/office/drawing/2014/main" xmlns="" val="20000"/>
                    </a:ext>
                  </a:extLst>
                </a:gridCol>
              </a:tblGrid>
              <a:tr h="382903">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3">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3">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71">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319530"/>
            <a:ext cx="2306577" cy="19316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4"/>
          <a:stretch>
            <a:fillRect/>
          </a:stretch>
        </p:blipFill>
        <p:spPr>
          <a:xfrm>
            <a:off x="5972175" y="655261"/>
            <a:ext cx="2800350" cy="1076325"/>
          </a:xfrm>
          <a:prstGeom prst="rect">
            <a:avLst/>
          </a:prstGeom>
        </p:spPr>
      </p:pic>
      <p:cxnSp>
        <p:nvCxnSpPr>
          <p:cNvPr id="11" name="Straight Connector 10"/>
          <p:cNvCxnSpPr/>
          <p:nvPr/>
        </p:nvCxnSpPr>
        <p:spPr>
          <a:xfrm flipV="1">
            <a:off x="7234177" y="1597306"/>
            <a:ext cx="1" cy="1653894"/>
          </a:xfrm>
          <a:prstGeom prst="line">
            <a:avLst/>
          </a:prstGeom>
        </p:spPr>
        <p:style>
          <a:lnRef idx="3">
            <a:schemeClr val="accent2"/>
          </a:lnRef>
          <a:fillRef idx="0">
            <a:schemeClr val="accent2"/>
          </a:fillRef>
          <a:effectRef idx="2">
            <a:schemeClr val="accent2"/>
          </a:effectRef>
          <a:fontRef idx="minor">
            <a:schemeClr val="tx1"/>
          </a:fontRef>
        </p:style>
      </p:cxnSp>
      <p:sp>
        <p:nvSpPr>
          <p:cNvPr id="13" name="Slide Number Placeholder 12"/>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7961" y="198084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449098" y="2000804"/>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92816" y="2380952"/>
            <a:ext cx="0" cy="17647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63533" y="2400914"/>
            <a:ext cx="0"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681924608"/>
              </p:ext>
            </p:extLst>
          </p:nvPr>
        </p:nvGraphicFramePr>
        <p:xfrm>
          <a:off x="6794832" y="44503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0337285"/>
              </p:ext>
            </p:extLst>
          </p:nvPr>
        </p:nvGraphicFramePr>
        <p:xfrm>
          <a:off x="2805559" y="105114"/>
          <a:ext cx="1643539" cy="1608739"/>
        </p:xfrm>
        <a:graphic>
          <a:graphicData uri="http://schemas.openxmlformats.org/drawingml/2006/table">
            <a:tbl>
              <a:tblPr firstRow="1" bandRow="1">
                <a:tableStyleId>{21E4AEA4-8DFA-4A89-87EB-49C32662AFE0}</a:tableStyleId>
              </a:tblPr>
              <a:tblGrid>
                <a:gridCol w="1643539">
                  <a:extLst>
                    <a:ext uri="{9D8B030D-6E8A-4147-A177-3AD203B41FA5}">
                      <a16:colId xmlns:a16="http://schemas.microsoft.com/office/drawing/2014/main" xmlns="" val="20000"/>
                    </a:ext>
                  </a:extLst>
                </a:gridCol>
              </a:tblGrid>
              <a:tr h="378154">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8154">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8154">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2001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92816" y="756562"/>
            <a:ext cx="512291"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568323"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endCxn id="11" idx="1"/>
          </p:cNvCxnSpPr>
          <p:nvPr/>
        </p:nvCxnSpPr>
        <p:spPr>
          <a:xfrm>
            <a:off x="4449098" y="816883"/>
            <a:ext cx="2345734" cy="24392"/>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494685"/>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404200" y="4946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30" name="TextBox 29"/>
              <p:cNvSpPr txBox="1"/>
              <p:nvPr/>
            </p:nvSpPr>
            <p:spPr>
              <a:xfrm>
                <a:off x="6537330" y="5562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30" name="TextBox 29"/>
              <p:cNvSpPr txBox="1">
                <a:spLocks noRot="1" noChangeAspect="1" noMove="1" noResize="1" noEditPoints="1" noAdjustHandles="1" noChangeArrowheads="1" noChangeShapeType="1" noTextEdit="1"/>
              </p:cNvSpPr>
              <p:nvPr/>
            </p:nvSpPr>
            <p:spPr>
              <a:xfrm>
                <a:off x="6537330" y="5562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sp>
        <p:nvSpPr>
          <p:cNvPr id="24" name="Slide Number Placeholder 23"/>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264"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flipH="1">
            <a:off x="1954930"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045936291"/>
              </p:ext>
            </p:extLst>
          </p:nvPr>
        </p:nvGraphicFramePr>
        <p:xfrm>
          <a:off x="7214359" y="807720"/>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Rectangle 13"/>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flipH="1">
            <a:off x="2078506"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4226052376"/>
              </p:ext>
            </p:extLst>
          </p:nvPr>
        </p:nvGraphicFramePr>
        <p:xfrm>
          <a:off x="7214359" y="807720"/>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187615"/>
            <a:ext cx="5284366" cy="517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2284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Rectangle 20"/>
          <p:cNvSpPr/>
          <p:nvPr/>
        </p:nvSpPr>
        <p:spPr>
          <a:xfrm>
            <a:off x="4588994" y="251102"/>
            <a:ext cx="22124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flipH="1">
            <a:off x="2078506" y="620434"/>
            <a:ext cx="41582"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flipH="1">
            <a:off x="5644315" y="620434"/>
            <a:ext cx="50912"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22945081"/>
              </p:ext>
            </p:extLst>
          </p:nvPr>
        </p:nvGraphicFramePr>
        <p:xfrm>
          <a:off x="7214359" y="80772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523281"/>
            <a:ext cx="3756660" cy="197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357764"/>
              </p:ext>
            </p:extLst>
          </p:nvPr>
        </p:nvGraphicFramePr>
        <p:xfrm>
          <a:off x="6756732" y="641536"/>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4606489"/>
              </p:ext>
            </p:extLst>
          </p:nvPr>
        </p:nvGraphicFramePr>
        <p:xfrm>
          <a:off x="328607" y="1097095"/>
          <a:ext cx="1613808" cy="1594480"/>
        </p:xfrm>
        <a:graphic>
          <a:graphicData uri="http://schemas.openxmlformats.org/drawingml/2006/table">
            <a:tbl>
              <a:tblPr firstRow="1" bandRow="1">
                <a:tableStyleId>{21E4AEA4-8DFA-4A89-87EB-49C32662AFE0}</a:tableStyleId>
              </a:tblPr>
              <a:tblGrid>
                <a:gridCol w="1613808">
                  <a:extLst>
                    <a:ext uri="{9D8B030D-6E8A-4147-A177-3AD203B41FA5}">
                      <a16:colId xmlns:a16="http://schemas.microsoft.com/office/drawing/2014/main" xmlns="" val="20000"/>
                    </a:ext>
                  </a:extLst>
                </a:gridCol>
              </a:tblGrid>
              <a:tr h="382907">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7">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7">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60">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3447809"/>
              </p:ext>
            </p:extLst>
          </p:nvPr>
        </p:nvGraphicFramePr>
        <p:xfrm>
          <a:off x="3447484" y="717653"/>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PathInfoNo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42415" y="1894335"/>
            <a:ext cx="1505069" cy="12038"/>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868098" y="262968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256345" y="132095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029106"/>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256345" y="178577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488973"/>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4615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16" name="TextBox 15"/>
              <p:cNvSpPr txBox="1"/>
              <p:nvPr/>
            </p:nvSpPr>
            <p:spPr>
              <a:xfrm>
                <a:off x="5256345" y="1090661"/>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16" name="TextBox 15"/>
              <p:cNvSpPr txBox="1">
                <a:spLocks noRot="1" noChangeAspect="1" noMove="1" noResize="1" noEditPoints="1" noAdjustHandles="1" noChangeArrowheads="1" noChangeShapeType="1" noTextEdit="1"/>
              </p:cNvSpPr>
              <p:nvPr/>
            </p:nvSpPr>
            <p:spPr>
              <a:xfrm>
                <a:off x="5256345" y="1090661"/>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256345" y="15574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17" name="TextBox 16"/>
              <p:cNvSpPr txBox="1">
                <a:spLocks noRot="1" noChangeAspect="1" noMove="1" noResize="1" noEditPoints="1" noAdjustHandles="1" noChangeArrowheads="1" noChangeShapeType="1" noTextEdit="1"/>
              </p:cNvSpPr>
              <p:nvPr/>
            </p:nvSpPr>
            <p:spPr>
              <a:xfrm>
                <a:off x="5256345" y="15574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2000715074"/>
              </p:ext>
            </p:extLst>
          </p:nvPr>
        </p:nvGraphicFramePr>
        <p:xfrm>
          <a:off x="260992" y="392095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135511" y="2691575"/>
            <a:ext cx="0" cy="1229375"/>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868098"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31" name="TextBox 30"/>
              <p:cNvSpPr txBox="1">
                <a:spLocks noRot="1" noChangeAspect="1" noMove="1" noResize="1" noEditPoints="1" noAdjustHandles="1" noChangeArrowheads="1" noChangeShapeType="1" noTextEdit="1"/>
              </p:cNvSpPr>
              <p:nvPr/>
            </p:nvSpPr>
            <p:spPr>
              <a:xfrm>
                <a:off x="868098" y="3665644"/>
                <a:ext cx="248465" cy="276999"/>
              </a:xfrm>
              <a:prstGeom prst="rect">
                <a:avLst/>
              </a:prstGeom>
              <a:blipFill rotWithShape="0">
                <a:blip r:embed="rId5"/>
                <a:stretch>
                  <a:fillRect l="-12195" r="-12195"/>
                </a:stretch>
              </a:blipFill>
            </p:spPr>
            <p:txBody>
              <a:bodyPr/>
              <a:lstStyle/>
              <a:p>
                <a:r>
                  <a:rPr lang="en-US">
                    <a:noFill/>
                  </a:rPr>
                  <a:t> </a:t>
                </a:r>
              </a:p>
            </p:txBody>
          </p:sp>
        </mc:Fallback>
      </mc:AlternateContent>
      <p:sp>
        <p:nvSpPr>
          <p:cNvPr id="32" name="TextBox 31"/>
          <p:cNvSpPr txBox="1"/>
          <p:nvPr/>
        </p:nvSpPr>
        <p:spPr>
          <a:xfrm>
            <a:off x="2184175" y="156164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126902" y="312981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59188" y="159115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22" name="TextBox 21"/>
              <p:cNvSpPr txBox="1"/>
              <p:nvPr/>
            </p:nvSpPr>
            <p:spPr>
              <a:xfrm>
                <a:off x="3199019" y="163732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22" name="TextBox 21"/>
              <p:cNvSpPr txBox="1">
                <a:spLocks noRot="1" noChangeAspect="1" noMove="1" noResize="1" noEditPoints="1" noAdjustHandles="1" noChangeArrowheads="1" noChangeShapeType="1" noTextEdit="1"/>
              </p:cNvSpPr>
              <p:nvPr/>
            </p:nvSpPr>
            <p:spPr>
              <a:xfrm>
                <a:off x="3199019" y="1637324"/>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003901"/>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sp>
        <p:nvSpPr>
          <p:cNvPr id="39" name="Slide Number Placeholder 38"/>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4</a:t>
            </a:r>
            <a:endParaRPr lang="en" sz="1200" dirty="0">
              <a:solidFill>
                <a:schemeClr val="bg1">
                  <a:lumMod val="75000"/>
                </a:schemeClr>
              </a:solidFill>
            </a:endParaRPr>
          </a:p>
        </p:txBody>
      </p:sp>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09388"/>
              </p:ext>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956756863"/>
              </p:ext>
            </p:extLst>
          </p:nvPr>
        </p:nvGraphicFramePr>
        <p:xfrm>
          <a:off x="7080208" y="2123419"/>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70017" y="2809219"/>
            <a:ext cx="1010191"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379011360"/>
              </p:ext>
            </p:extLst>
          </p:nvPr>
        </p:nvGraphicFramePr>
        <p:xfrm>
          <a:off x="2298095"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378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115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7652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760796" y="68604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36500" y="2150952"/>
            <a:ext cx="8930"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591307"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592492"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ext uri="{D42A27DB-BD31-4B8C-83A1-F6EECF244321}">
                <p14:modId xmlns:p14="http://schemas.microsoft.com/office/powerpoint/2010/main" val="2840763266"/>
              </p:ext>
            </p:extLst>
          </p:nvPr>
        </p:nvGraphicFramePr>
        <p:xfrm>
          <a:off x="5516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955285904"/>
              </p:ext>
            </p:extLst>
          </p:nvPr>
        </p:nvGraphicFramePr>
        <p:xfrm>
          <a:off x="22305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7762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134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79063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8552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035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018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ext uri="{D42A27DB-BD31-4B8C-83A1-F6EECF244321}">
                <p14:modId xmlns:p14="http://schemas.microsoft.com/office/powerpoint/2010/main" val="1294617259"/>
              </p:ext>
            </p:extLst>
          </p:nvPr>
        </p:nvGraphicFramePr>
        <p:xfrm>
          <a:off x="509211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43944"/>
            <a:ext cx="1018823"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01656963"/>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25111"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2836752"/>
            <a:ext cx="2839"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847497" y="555740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70017" y="2843944"/>
            <a:ext cx="101019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3851623534"/>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3179652"/>
            <a:ext cx="2839"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3001734"/>
            <a:ext cx="112762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58399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5</a:t>
            </a:r>
            <a:endParaRPr lang="en" sz="1200" dirty="0">
              <a:solidFill>
                <a:schemeClr val="bg1">
                  <a:lumMod val="75000"/>
                </a:schemeClr>
              </a:solidFill>
            </a:endParaRPr>
          </a:p>
        </p:txBody>
      </p:sp>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56</a:t>
            </a:fld>
            <a:endParaRPr lang="en-US" dirty="0"/>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57</a:t>
            </a:fld>
            <a:endParaRPr lang="en-US" dirty="0"/>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
        <p:nvSpPr>
          <p:cNvPr id="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58</a:t>
            </a:r>
            <a:endParaRPr lang="en-US" sz="1200" dirty="0">
              <a:solidFill>
                <a:schemeClr val="bg1">
                  <a:lumMod val="65000"/>
                </a:schemeClr>
              </a:solidFill>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59</a:t>
            </a:r>
            <a:endParaRPr lang="en-US" sz="1200" dirty="0">
              <a:solidFill>
                <a:schemeClr val="bg1">
                  <a:lumMod val="65000"/>
                </a:schemeClr>
              </a:solidFill>
            </a:endParaRPr>
          </a:p>
        </p:txBody>
      </p:sp>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6</a:t>
            </a:r>
            <a:endParaRPr lang="en" sz="1200" dirty="0">
              <a:solidFill>
                <a:schemeClr val="bg1">
                  <a:lumMod val="75000"/>
                </a:schemeClr>
              </a:solidFill>
            </a:endParaRPr>
          </a:p>
        </p:txBody>
      </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60</a:t>
            </a:r>
            <a:endParaRPr lang="en-US" sz="1200" dirty="0">
              <a:solidFill>
                <a:schemeClr val="bg1">
                  <a:lumMod val="65000"/>
                </a:schemeClr>
              </a:solidFill>
            </a:endParaRPr>
          </a:p>
        </p:txBody>
      </p:sp>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7" name="Slide Number Placeholder 16"/>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7</a:t>
            </a:r>
            <a:endParaRPr lang="en" sz="1200" dirty="0">
              <a:solidFill>
                <a:schemeClr val="bg1">
                  <a:lumMod val="75000"/>
                </a:schemeClr>
              </a:solidFill>
            </a:endParaRPr>
          </a:p>
        </p:txBody>
      </p:sp>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8</a:t>
            </a:r>
            <a:endParaRPr lang="en" sz="1200" dirty="0">
              <a:solidFill>
                <a:schemeClr val="bg1">
                  <a:lumMod val="75000"/>
                </a:schemeClr>
              </a:solidFill>
            </a:endParaRPr>
          </a:p>
        </p:txBody>
      </p:sp>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9</a:t>
            </a:r>
            <a:endParaRPr lang="en" sz="1200" dirty="0">
              <a:solidFill>
                <a:schemeClr val="bg1">
                  <a:lumMod val="75000"/>
                </a:schemeClr>
              </a:solidFill>
            </a:endParaRPr>
          </a:p>
        </p:txBody>
      </p:sp>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709</TotalTime>
  <Words>13600</Words>
  <Application>Microsoft Office PowerPoint</Application>
  <PresentationFormat>On-screen Show (4:3)</PresentationFormat>
  <Paragraphs>4645</Paragraphs>
  <Slides>296</Slides>
  <Notes>252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160</cp:revision>
  <dcterms:created xsi:type="dcterms:W3CDTF">2015-12-12T12:59:05Z</dcterms:created>
  <dcterms:modified xsi:type="dcterms:W3CDTF">2015-12-16T11:12:12Z</dcterms:modified>
</cp:coreProperties>
</file>